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7" r:id="rId1"/>
  </p:sldMasterIdLst>
  <p:sldIdLst>
    <p:sldId id="256" r:id="rId2"/>
    <p:sldId id="259" r:id="rId3"/>
    <p:sldId id="260" r:id="rId4"/>
    <p:sldId id="262" r:id="rId5"/>
    <p:sldId id="261" r:id="rId6"/>
    <p:sldId id="306" r:id="rId7"/>
    <p:sldId id="285" r:id="rId8"/>
    <p:sldId id="286" r:id="rId9"/>
    <p:sldId id="287" r:id="rId10"/>
    <p:sldId id="291" r:id="rId11"/>
    <p:sldId id="304" r:id="rId12"/>
    <p:sldId id="296" r:id="rId13"/>
    <p:sldId id="305" r:id="rId14"/>
    <p:sldId id="293" r:id="rId15"/>
    <p:sldId id="294" r:id="rId16"/>
    <p:sldId id="295" r:id="rId17"/>
    <p:sldId id="307" r:id="rId18"/>
    <p:sldId id="288" r:id="rId19"/>
    <p:sldId id="258" r:id="rId20"/>
    <p:sldId id="264" r:id="rId21"/>
    <p:sldId id="263" r:id="rId22"/>
    <p:sldId id="265" r:id="rId23"/>
    <p:sldId id="266" r:id="rId24"/>
    <p:sldId id="267" r:id="rId25"/>
    <p:sldId id="308" r:id="rId26"/>
    <p:sldId id="268" r:id="rId27"/>
    <p:sldId id="269" r:id="rId28"/>
    <p:sldId id="270" r:id="rId29"/>
    <p:sldId id="309" r:id="rId30"/>
    <p:sldId id="271" r:id="rId31"/>
    <p:sldId id="277" r:id="rId32"/>
    <p:sldId id="272" r:id="rId33"/>
    <p:sldId id="273" r:id="rId34"/>
    <p:sldId id="274" r:id="rId35"/>
    <p:sldId id="275" r:id="rId36"/>
    <p:sldId id="276" r:id="rId37"/>
    <p:sldId id="278" r:id="rId38"/>
    <p:sldId id="279" r:id="rId39"/>
    <p:sldId id="280" r:id="rId40"/>
    <p:sldId id="281" r:id="rId41"/>
    <p:sldId id="282" r:id="rId42"/>
    <p:sldId id="283" r:id="rId43"/>
    <p:sldId id="310" r:id="rId44"/>
    <p:sldId id="284" r:id="rId45"/>
    <p:sldId id="289" r:id="rId46"/>
    <p:sldId id="312" r:id="rId47"/>
    <p:sldId id="290" r:id="rId48"/>
    <p:sldId id="292" r:id="rId49"/>
    <p:sldId id="311" r:id="rId50"/>
    <p:sldId id="298" r:id="rId51"/>
    <p:sldId id="299" r:id="rId52"/>
    <p:sldId id="300" r:id="rId53"/>
    <p:sldId id="301" r:id="rId54"/>
    <p:sldId id="303" r:id="rId55"/>
    <p:sldId id="313" r:id="rId56"/>
  </p:sldIdLst>
  <p:sldSz cx="9144000" cy="6858000" type="screen4x3"/>
  <p:notesSz cx="6858000" cy="9144000"/>
  <p:defaultTextStyle>
    <a:defPPr>
      <a:defRPr lang="es-ES"/>
    </a:defPPr>
    <a:lvl1pPr algn="l" defTabSz="457200" rtl="0" fontAlgn="base">
      <a:spcBef>
        <a:spcPct val="0"/>
      </a:spcBef>
      <a:spcAft>
        <a:spcPct val="0"/>
      </a:spcAft>
      <a:defRPr kern="1200">
        <a:solidFill>
          <a:schemeClr val="tx1"/>
        </a:solidFill>
        <a:latin typeface="Verdana" pitchFamily="34" charset="0"/>
        <a:ea typeface="+mn-ea"/>
        <a:cs typeface="+mn-cs"/>
      </a:defRPr>
    </a:lvl1pPr>
    <a:lvl2pPr marL="457200" algn="l" defTabSz="457200" rtl="0" fontAlgn="base">
      <a:spcBef>
        <a:spcPct val="0"/>
      </a:spcBef>
      <a:spcAft>
        <a:spcPct val="0"/>
      </a:spcAft>
      <a:defRPr kern="1200">
        <a:solidFill>
          <a:schemeClr val="tx1"/>
        </a:solidFill>
        <a:latin typeface="Verdana" pitchFamily="34" charset="0"/>
        <a:ea typeface="+mn-ea"/>
        <a:cs typeface="+mn-cs"/>
      </a:defRPr>
    </a:lvl2pPr>
    <a:lvl3pPr marL="914400" algn="l" defTabSz="457200" rtl="0" fontAlgn="base">
      <a:spcBef>
        <a:spcPct val="0"/>
      </a:spcBef>
      <a:spcAft>
        <a:spcPct val="0"/>
      </a:spcAft>
      <a:defRPr kern="1200">
        <a:solidFill>
          <a:schemeClr val="tx1"/>
        </a:solidFill>
        <a:latin typeface="Verdana" pitchFamily="34" charset="0"/>
        <a:ea typeface="+mn-ea"/>
        <a:cs typeface="+mn-cs"/>
      </a:defRPr>
    </a:lvl3pPr>
    <a:lvl4pPr marL="1371600" algn="l" defTabSz="457200" rtl="0" fontAlgn="base">
      <a:spcBef>
        <a:spcPct val="0"/>
      </a:spcBef>
      <a:spcAft>
        <a:spcPct val="0"/>
      </a:spcAft>
      <a:defRPr kern="1200">
        <a:solidFill>
          <a:schemeClr val="tx1"/>
        </a:solidFill>
        <a:latin typeface="Verdana" pitchFamily="34" charset="0"/>
        <a:ea typeface="+mn-ea"/>
        <a:cs typeface="+mn-cs"/>
      </a:defRPr>
    </a:lvl4pPr>
    <a:lvl5pPr marL="1828800" algn="l" defTabSz="457200"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snapToObjects="1">
      <p:cViewPr varScale="1">
        <p:scale>
          <a:sx n="82" d="100"/>
          <a:sy n="82" d="100"/>
        </p:scale>
        <p:origin x="-152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222625" y="304800"/>
            <a:ext cx="11909425" cy="4724400"/>
            <a:chOff x="-2030" y="192"/>
            <a:chExt cx="7502" cy="2976"/>
          </a:xfrm>
        </p:grpSpPr>
        <p:sp>
          <p:nvSpPr>
            <p:cNvPr id="5" name="Line 3"/>
            <p:cNvSpPr>
              <a:spLocks noChangeShapeType="1"/>
            </p:cNvSpPr>
            <p:nvPr/>
          </p:nvSpPr>
          <p:spPr bwMode="auto">
            <a:xfrm>
              <a:off x="912" y="1584"/>
              <a:ext cx="4560" cy="0"/>
            </a:xfrm>
            <a:prstGeom prst="line">
              <a:avLst/>
            </a:prstGeom>
            <a:noFill/>
            <a:ln w="12700">
              <a:solidFill>
                <a:schemeClr val="tx1"/>
              </a:solidFill>
              <a:round/>
              <a:headEnd/>
              <a:tailEnd/>
            </a:ln>
            <a:effectLst/>
          </p:spPr>
          <p:txBody>
            <a:bodyPr/>
            <a:lstStyle/>
            <a:p>
              <a:pPr>
                <a:defRPr/>
              </a:pPr>
              <a:endParaRPr lang="es-CL"/>
            </a:p>
          </p:txBody>
        </p:sp>
        <p:sp>
          <p:nvSpPr>
            <p:cNvPr id="6" name="AutoShape 4"/>
            <p:cNvSpPr>
              <a:spLocks noChangeArrowheads="1"/>
            </p:cNvSpPr>
            <p:nvPr/>
          </p:nvSpPr>
          <p:spPr bwMode="auto">
            <a:xfrm>
              <a:off x="-1584" y="864"/>
              <a:ext cx="2304" cy="2304"/>
            </a:xfrm>
            <a:custGeom>
              <a:avLst/>
              <a:gdLst>
                <a:gd name="G0" fmla="+- 12083 0 0"/>
                <a:gd name="G1" fmla="+- -3200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44083" y="2368"/>
                </a:cxn>
                <a:cxn ang="0">
                  <a:pos x="64000" y="32000"/>
                </a:cxn>
                <a:cxn ang="0">
                  <a:pos x="44083" y="61631"/>
                </a:cxn>
                <a:cxn ang="0">
                  <a:pos x="44083" y="61631"/>
                </a:cxn>
                <a:cxn ang="0">
                  <a:pos x="44082" y="61631"/>
                </a:cxn>
                <a:cxn ang="0">
                  <a:pos x="44083" y="61632"/>
                </a:cxn>
                <a:cxn ang="0">
                  <a:pos x="44083" y="2368"/>
                </a:cxn>
                <a:cxn ang="0">
                  <a:pos x="44082" y="2368"/>
                </a:cxn>
                <a:cxn ang="0">
                  <a:pos x="44083" y="2368"/>
                </a:cxn>
              </a:cxnLst>
              <a:rect l="T13" t="T15" r="T17" b="T19"/>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chemeClr val="accent2"/>
            </a:solidFill>
            <a:ln w="9525">
              <a:noFill/>
              <a:miter lim="800000"/>
              <a:headEnd/>
              <a:tailEnd/>
            </a:ln>
          </p:spPr>
          <p:txBody>
            <a:bodyPr/>
            <a:lstStyle/>
            <a:p>
              <a:pPr>
                <a:defRPr/>
              </a:pPr>
              <a:endParaRPr lang="es-CL" sz="2400">
                <a:latin typeface="Times New Roman" pitchFamily="18" charset="0"/>
              </a:endParaRPr>
            </a:p>
          </p:txBody>
        </p:sp>
        <p:sp>
          <p:nvSpPr>
            <p:cNvPr id="7" name="AutoShape 5"/>
            <p:cNvSpPr>
              <a:spLocks noChangeArrowheads="1"/>
            </p:cNvSpPr>
            <p:nvPr/>
          </p:nvSpPr>
          <p:spPr bwMode="auto">
            <a:xfrm>
              <a:off x="-2030" y="192"/>
              <a:ext cx="2544" cy="2544"/>
            </a:xfrm>
            <a:custGeom>
              <a:avLst/>
              <a:gdLst>
                <a:gd name="G0" fmla="+- 18994 0 0"/>
                <a:gd name="G1" fmla="+- -30013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994" y="6246"/>
                </a:cxn>
                <a:cxn ang="0">
                  <a:pos x="64000" y="32000"/>
                </a:cxn>
                <a:cxn ang="0">
                  <a:pos x="50994" y="57753"/>
                </a:cxn>
                <a:cxn ang="0">
                  <a:pos x="50994" y="57753"/>
                </a:cxn>
                <a:cxn ang="0">
                  <a:pos x="50993" y="57753"/>
                </a:cxn>
                <a:cxn ang="0">
                  <a:pos x="50994" y="57754"/>
                </a:cxn>
                <a:cxn ang="0">
                  <a:pos x="50994" y="6246"/>
                </a:cxn>
                <a:cxn ang="0">
                  <a:pos x="50993" y="6246"/>
                </a:cxn>
                <a:cxn ang="0">
                  <a:pos x="50994" y="6246"/>
                </a:cxn>
              </a:cxnLst>
              <a:rect l="T13" t="T15" r="T17" b="T19"/>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chemeClr val="hlink"/>
            </a:solidFill>
            <a:ln w="9525">
              <a:noFill/>
              <a:miter lim="800000"/>
              <a:headEnd/>
              <a:tailEnd/>
            </a:ln>
          </p:spPr>
          <p:txBody>
            <a:bodyPr/>
            <a:lstStyle/>
            <a:p>
              <a:pPr>
                <a:defRPr/>
              </a:pPr>
              <a:endParaRPr lang="es-CL">
                <a:latin typeface="Arial" charset="0"/>
              </a:endParaRPr>
            </a:p>
          </p:txBody>
        </p:sp>
      </p:grpSp>
      <p:sp>
        <p:nvSpPr>
          <p:cNvPr id="69638" name="Rectangle 6"/>
          <p:cNvSpPr>
            <a:spLocks noGrp="1" noChangeArrowheads="1"/>
          </p:cNvSpPr>
          <p:nvPr>
            <p:ph type="ctrTitle"/>
          </p:nvPr>
        </p:nvSpPr>
        <p:spPr>
          <a:xfrm>
            <a:off x="1443038" y="985838"/>
            <a:ext cx="7239000" cy="1444625"/>
          </a:xfrm>
        </p:spPr>
        <p:txBody>
          <a:bodyPr/>
          <a:lstStyle>
            <a:lvl1pPr>
              <a:defRPr sz="4000"/>
            </a:lvl1pPr>
          </a:lstStyle>
          <a:p>
            <a:r>
              <a:rPr lang="es-CL"/>
              <a:t>Haga clic para cambiar el estilo de título	</a:t>
            </a:r>
          </a:p>
        </p:txBody>
      </p:sp>
      <p:sp>
        <p:nvSpPr>
          <p:cNvPr id="69639" name="Rectangle 7"/>
          <p:cNvSpPr>
            <a:spLocks noGrp="1" noChangeArrowheads="1"/>
          </p:cNvSpPr>
          <p:nvPr>
            <p:ph type="subTitle" idx="1"/>
          </p:nvPr>
        </p:nvSpPr>
        <p:spPr>
          <a:xfrm>
            <a:off x="1443038" y="3427413"/>
            <a:ext cx="7239000" cy="1752600"/>
          </a:xfrm>
        </p:spPr>
        <p:txBody>
          <a:bodyPr/>
          <a:lstStyle>
            <a:lvl1pPr marL="0" indent="0">
              <a:buFont typeface="Wingdings" pitchFamily="2" charset="2"/>
              <a:buNone/>
              <a:defRPr/>
            </a:lvl1pPr>
          </a:lstStyle>
          <a:p>
            <a:r>
              <a:rPr lang="es-CL"/>
              <a:t>Haga clic para modificar el estilo de subtítulo del patrón</a:t>
            </a:r>
          </a:p>
        </p:txBody>
      </p:sp>
      <p:sp>
        <p:nvSpPr>
          <p:cNvPr id="8" name="Rectangle 8"/>
          <p:cNvSpPr>
            <a:spLocks noGrp="1" noChangeArrowheads="1"/>
          </p:cNvSpPr>
          <p:nvPr>
            <p:ph type="dt" sz="half" idx="10"/>
          </p:nvPr>
        </p:nvSpPr>
        <p:spPr/>
        <p:txBody>
          <a:bodyPr/>
          <a:lstStyle>
            <a:lvl1pPr>
              <a:defRPr/>
            </a:lvl1pPr>
          </a:lstStyle>
          <a:p>
            <a:pPr>
              <a:defRPr/>
            </a:pPr>
            <a:fld id="{059701E5-7CEC-4EEB-BB0D-324383DBEABC}" type="datetimeFigureOut">
              <a:rPr lang="es-ES"/>
              <a:pPr>
                <a:defRPr/>
              </a:pPr>
              <a:t>06/09/2018</a:t>
            </a:fld>
            <a:endParaRPr lang="es-CL"/>
          </a:p>
        </p:txBody>
      </p:sp>
      <p:sp>
        <p:nvSpPr>
          <p:cNvPr id="9" name="Rectangle 9"/>
          <p:cNvSpPr>
            <a:spLocks noGrp="1" noChangeArrowheads="1"/>
          </p:cNvSpPr>
          <p:nvPr>
            <p:ph type="ftr" sz="quarter" idx="11"/>
          </p:nvPr>
        </p:nvSpPr>
        <p:spPr/>
        <p:txBody>
          <a:bodyPr/>
          <a:lstStyle>
            <a:lvl1pPr>
              <a:defRPr/>
            </a:lvl1pPr>
          </a:lstStyle>
          <a:p>
            <a:pPr>
              <a:defRPr/>
            </a:pPr>
            <a:endParaRPr lang="es-CL"/>
          </a:p>
        </p:txBody>
      </p:sp>
      <p:sp>
        <p:nvSpPr>
          <p:cNvPr id="10" name="Rectangle 10"/>
          <p:cNvSpPr>
            <a:spLocks noGrp="1" noChangeArrowheads="1"/>
          </p:cNvSpPr>
          <p:nvPr>
            <p:ph type="sldNum" sz="quarter" idx="12"/>
          </p:nvPr>
        </p:nvSpPr>
        <p:spPr/>
        <p:txBody>
          <a:bodyPr/>
          <a:lstStyle>
            <a:lvl1pPr>
              <a:defRPr/>
            </a:lvl1pPr>
          </a:lstStyle>
          <a:p>
            <a:pPr>
              <a:defRPr/>
            </a:pPr>
            <a:fld id="{A9F1E12F-C5DB-4B48-9791-CE2A1998887B}" type="slidenum">
              <a:rPr lang="es-CL"/>
              <a:pPr>
                <a:defRPr/>
              </a:pPr>
              <a:t>‹Nº›</a:t>
            </a:fld>
            <a:endParaRPr lang="es-C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C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CL"/>
          </a:p>
        </p:txBody>
      </p:sp>
      <p:sp>
        <p:nvSpPr>
          <p:cNvPr id="4" name="Rectangle 8"/>
          <p:cNvSpPr>
            <a:spLocks noGrp="1" noChangeArrowheads="1"/>
          </p:cNvSpPr>
          <p:nvPr>
            <p:ph type="dt" sz="half" idx="10"/>
          </p:nvPr>
        </p:nvSpPr>
        <p:spPr>
          <a:ln/>
        </p:spPr>
        <p:txBody>
          <a:bodyPr/>
          <a:lstStyle>
            <a:lvl1pPr>
              <a:defRPr/>
            </a:lvl1pPr>
          </a:lstStyle>
          <a:p>
            <a:pPr>
              <a:defRPr/>
            </a:pPr>
            <a:fld id="{19E2EA30-2262-440D-8AE0-C96DBEDEBF8A}" type="datetimeFigureOut">
              <a:rPr lang="es-ES"/>
              <a:pPr>
                <a:defRPr/>
              </a:pPr>
              <a:t>06/09/2018</a:t>
            </a:fld>
            <a:endParaRPr lang="es-CL"/>
          </a:p>
        </p:txBody>
      </p:sp>
      <p:sp>
        <p:nvSpPr>
          <p:cNvPr id="5" name="Rectangle 9"/>
          <p:cNvSpPr>
            <a:spLocks noGrp="1" noChangeArrowheads="1"/>
          </p:cNvSpPr>
          <p:nvPr>
            <p:ph type="ftr" sz="quarter" idx="11"/>
          </p:nvPr>
        </p:nvSpPr>
        <p:spPr>
          <a:ln/>
        </p:spPr>
        <p:txBody>
          <a:bodyPr/>
          <a:lstStyle>
            <a:lvl1pPr>
              <a:defRPr/>
            </a:lvl1pPr>
          </a:lstStyle>
          <a:p>
            <a:pPr>
              <a:defRPr/>
            </a:pPr>
            <a:endParaRPr lang="es-CL"/>
          </a:p>
        </p:txBody>
      </p:sp>
      <p:sp>
        <p:nvSpPr>
          <p:cNvPr id="6" name="Rectangle 10"/>
          <p:cNvSpPr>
            <a:spLocks noGrp="1" noChangeArrowheads="1"/>
          </p:cNvSpPr>
          <p:nvPr>
            <p:ph type="sldNum" sz="quarter" idx="12"/>
          </p:nvPr>
        </p:nvSpPr>
        <p:spPr>
          <a:ln/>
        </p:spPr>
        <p:txBody>
          <a:bodyPr/>
          <a:lstStyle>
            <a:lvl1pPr>
              <a:defRPr/>
            </a:lvl1pPr>
          </a:lstStyle>
          <a:p>
            <a:pPr>
              <a:defRPr/>
            </a:pPr>
            <a:fld id="{F0CC4D8A-BEC4-426D-92F9-042350B0B832}" type="slidenum">
              <a:rPr lang="es-CL"/>
              <a:pPr>
                <a:defRPr/>
              </a:pPr>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6413" y="301625"/>
            <a:ext cx="1827212" cy="5640388"/>
          </a:xfrm>
        </p:spPr>
        <p:txBody>
          <a:bodyPr vert="eaVert"/>
          <a:lstStyle/>
          <a:p>
            <a:r>
              <a:rPr lang="en-US"/>
              <a:t>Click to edit Master title style</a:t>
            </a:r>
            <a:endParaRPr lang="es-CL"/>
          </a:p>
        </p:txBody>
      </p:sp>
      <p:sp>
        <p:nvSpPr>
          <p:cNvPr id="3" name="Vertical Text Placeholder 2"/>
          <p:cNvSpPr>
            <a:spLocks noGrp="1"/>
          </p:cNvSpPr>
          <p:nvPr>
            <p:ph type="body" orient="vert" idx="1"/>
          </p:nvPr>
        </p:nvSpPr>
        <p:spPr>
          <a:xfrm>
            <a:off x="1370013" y="301625"/>
            <a:ext cx="5334000" cy="56403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CL"/>
          </a:p>
        </p:txBody>
      </p:sp>
      <p:sp>
        <p:nvSpPr>
          <p:cNvPr id="4" name="Rectangle 8"/>
          <p:cNvSpPr>
            <a:spLocks noGrp="1" noChangeArrowheads="1"/>
          </p:cNvSpPr>
          <p:nvPr>
            <p:ph type="dt" sz="half" idx="10"/>
          </p:nvPr>
        </p:nvSpPr>
        <p:spPr>
          <a:ln/>
        </p:spPr>
        <p:txBody>
          <a:bodyPr/>
          <a:lstStyle>
            <a:lvl1pPr>
              <a:defRPr/>
            </a:lvl1pPr>
          </a:lstStyle>
          <a:p>
            <a:pPr>
              <a:defRPr/>
            </a:pPr>
            <a:fld id="{70EF4A7E-FA20-4879-BF6C-3928E3ECDC0E}" type="datetimeFigureOut">
              <a:rPr lang="es-ES"/>
              <a:pPr>
                <a:defRPr/>
              </a:pPr>
              <a:t>06/09/2018</a:t>
            </a:fld>
            <a:endParaRPr lang="es-CL"/>
          </a:p>
        </p:txBody>
      </p:sp>
      <p:sp>
        <p:nvSpPr>
          <p:cNvPr id="5" name="Rectangle 9"/>
          <p:cNvSpPr>
            <a:spLocks noGrp="1" noChangeArrowheads="1"/>
          </p:cNvSpPr>
          <p:nvPr>
            <p:ph type="ftr" sz="quarter" idx="11"/>
          </p:nvPr>
        </p:nvSpPr>
        <p:spPr>
          <a:ln/>
        </p:spPr>
        <p:txBody>
          <a:bodyPr/>
          <a:lstStyle>
            <a:lvl1pPr>
              <a:defRPr/>
            </a:lvl1pPr>
          </a:lstStyle>
          <a:p>
            <a:pPr>
              <a:defRPr/>
            </a:pPr>
            <a:endParaRPr lang="es-CL"/>
          </a:p>
        </p:txBody>
      </p:sp>
      <p:sp>
        <p:nvSpPr>
          <p:cNvPr id="6" name="Rectangle 10"/>
          <p:cNvSpPr>
            <a:spLocks noGrp="1" noChangeArrowheads="1"/>
          </p:cNvSpPr>
          <p:nvPr>
            <p:ph type="sldNum" sz="quarter" idx="12"/>
          </p:nvPr>
        </p:nvSpPr>
        <p:spPr>
          <a:ln/>
        </p:spPr>
        <p:txBody>
          <a:bodyPr/>
          <a:lstStyle>
            <a:lvl1pPr>
              <a:defRPr/>
            </a:lvl1pPr>
          </a:lstStyle>
          <a:p>
            <a:pPr>
              <a:defRPr/>
            </a:pPr>
            <a:fld id="{79835036-2C2E-4905-9B27-11AD03884A2D}" type="slidenum">
              <a:rPr lang="es-CL"/>
              <a:pPr>
                <a:defRPr/>
              </a:pPr>
              <a:t>‹Nº›</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C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CL"/>
          </a:p>
        </p:txBody>
      </p:sp>
      <p:sp>
        <p:nvSpPr>
          <p:cNvPr id="4" name="Rectangle 8"/>
          <p:cNvSpPr>
            <a:spLocks noGrp="1" noChangeArrowheads="1"/>
          </p:cNvSpPr>
          <p:nvPr>
            <p:ph type="dt" sz="half" idx="10"/>
          </p:nvPr>
        </p:nvSpPr>
        <p:spPr>
          <a:ln/>
        </p:spPr>
        <p:txBody>
          <a:bodyPr/>
          <a:lstStyle>
            <a:lvl1pPr>
              <a:defRPr/>
            </a:lvl1pPr>
          </a:lstStyle>
          <a:p>
            <a:pPr>
              <a:defRPr/>
            </a:pPr>
            <a:fld id="{FDAF5A3E-614B-4AD8-A161-14445D6E45EE}" type="datetimeFigureOut">
              <a:rPr lang="es-ES"/>
              <a:pPr>
                <a:defRPr/>
              </a:pPr>
              <a:t>06/09/2018</a:t>
            </a:fld>
            <a:endParaRPr lang="es-CL"/>
          </a:p>
        </p:txBody>
      </p:sp>
      <p:sp>
        <p:nvSpPr>
          <p:cNvPr id="5" name="Rectangle 9"/>
          <p:cNvSpPr>
            <a:spLocks noGrp="1" noChangeArrowheads="1"/>
          </p:cNvSpPr>
          <p:nvPr>
            <p:ph type="ftr" sz="quarter" idx="11"/>
          </p:nvPr>
        </p:nvSpPr>
        <p:spPr>
          <a:ln/>
        </p:spPr>
        <p:txBody>
          <a:bodyPr/>
          <a:lstStyle>
            <a:lvl1pPr>
              <a:defRPr/>
            </a:lvl1pPr>
          </a:lstStyle>
          <a:p>
            <a:pPr>
              <a:defRPr/>
            </a:pPr>
            <a:endParaRPr lang="es-CL"/>
          </a:p>
        </p:txBody>
      </p:sp>
      <p:sp>
        <p:nvSpPr>
          <p:cNvPr id="6" name="Rectangle 10"/>
          <p:cNvSpPr>
            <a:spLocks noGrp="1" noChangeArrowheads="1"/>
          </p:cNvSpPr>
          <p:nvPr>
            <p:ph type="sldNum" sz="quarter" idx="12"/>
          </p:nvPr>
        </p:nvSpPr>
        <p:spPr>
          <a:ln/>
        </p:spPr>
        <p:txBody>
          <a:bodyPr/>
          <a:lstStyle>
            <a:lvl1pPr>
              <a:defRPr/>
            </a:lvl1pPr>
          </a:lstStyle>
          <a:p>
            <a:pPr>
              <a:defRPr/>
            </a:pPr>
            <a:fld id="{1D89FF67-385F-427F-8CCD-02DBFF23DB91}" type="slidenum">
              <a:rPr lang="es-CL"/>
              <a:pPr>
                <a:defRPr/>
              </a:pPr>
              <a:t>‹Nº›</a:t>
            </a:fld>
            <a:endParaRPr lang="es-C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s-C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8"/>
          <p:cNvSpPr>
            <a:spLocks noGrp="1" noChangeArrowheads="1"/>
          </p:cNvSpPr>
          <p:nvPr>
            <p:ph type="dt" sz="half" idx="10"/>
          </p:nvPr>
        </p:nvSpPr>
        <p:spPr>
          <a:ln/>
        </p:spPr>
        <p:txBody>
          <a:bodyPr/>
          <a:lstStyle>
            <a:lvl1pPr>
              <a:defRPr/>
            </a:lvl1pPr>
          </a:lstStyle>
          <a:p>
            <a:pPr>
              <a:defRPr/>
            </a:pPr>
            <a:fld id="{7A10C2F6-6BD6-4D9B-8301-3B04C4983951}" type="datetimeFigureOut">
              <a:rPr lang="es-ES"/>
              <a:pPr>
                <a:defRPr/>
              </a:pPr>
              <a:t>06/09/2018</a:t>
            </a:fld>
            <a:endParaRPr lang="es-CL"/>
          </a:p>
        </p:txBody>
      </p:sp>
      <p:sp>
        <p:nvSpPr>
          <p:cNvPr id="5" name="Rectangle 9"/>
          <p:cNvSpPr>
            <a:spLocks noGrp="1" noChangeArrowheads="1"/>
          </p:cNvSpPr>
          <p:nvPr>
            <p:ph type="ftr" sz="quarter" idx="11"/>
          </p:nvPr>
        </p:nvSpPr>
        <p:spPr>
          <a:ln/>
        </p:spPr>
        <p:txBody>
          <a:bodyPr/>
          <a:lstStyle>
            <a:lvl1pPr>
              <a:defRPr/>
            </a:lvl1pPr>
          </a:lstStyle>
          <a:p>
            <a:pPr>
              <a:defRPr/>
            </a:pPr>
            <a:endParaRPr lang="es-CL"/>
          </a:p>
        </p:txBody>
      </p:sp>
      <p:sp>
        <p:nvSpPr>
          <p:cNvPr id="6" name="Rectangle 10"/>
          <p:cNvSpPr>
            <a:spLocks noGrp="1" noChangeArrowheads="1"/>
          </p:cNvSpPr>
          <p:nvPr>
            <p:ph type="sldNum" sz="quarter" idx="12"/>
          </p:nvPr>
        </p:nvSpPr>
        <p:spPr>
          <a:ln/>
        </p:spPr>
        <p:txBody>
          <a:bodyPr/>
          <a:lstStyle>
            <a:lvl1pPr>
              <a:defRPr/>
            </a:lvl1pPr>
          </a:lstStyle>
          <a:p>
            <a:pPr>
              <a:defRPr/>
            </a:pPr>
            <a:fld id="{794F2469-19B9-40EC-8045-5B5918674F25}" type="slidenum">
              <a:rPr lang="es-CL"/>
              <a:pPr>
                <a:defRPr/>
              </a:pPr>
              <a:t>‹Nº›</a:t>
            </a:fld>
            <a:endParaRPr lang="es-C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CL"/>
          </a:p>
        </p:txBody>
      </p:sp>
      <p:sp>
        <p:nvSpPr>
          <p:cNvPr id="3" name="Content Placeholder 2"/>
          <p:cNvSpPr>
            <a:spLocks noGrp="1"/>
          </p:cNvSpPr>
          <p:nvPr>
            <p:ph sz="half" idx="1"/>
          </p:nvPr>
        </p:nvSpPr>
        <p:spPr>
          <a:xfrm>
            <a:off x="1370013" y="1827213"/>
            <a:ext cx="357981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CL"/>
          </a:p>
        </p:txBody>
      </p:sp>
      <p:sp>
        <p:nvSpPr>
          <p:cNvPr id="4" name="Content Placeholder 3"/>
          <p:cNvSpPr>
            <a:spLocks noGrp="1"/>
          </p:cNvSpPr>
          <p:nvPr>
            <p:ph sz="half" idx="2"/>
          </p:nvPr>
        </p:nvSpPr>
        <p:spPr>
          <a:xfrm>
            <a:off x="5102225" y="1827213"/>
            <a:ext cx="35814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CL"/>
          </a:p>
        </p:txBody>
      </p:sp>
      <p:sp>
        <p:nvSpPr>
          <p:cNvPr id="5" name="Rectangle 8"/>
          <p:cNvSpPr>
            <a:spLocks noGrp="1" noChangeArrowheads="1"/>
          </p:cNvSpPr>
          <p:nvPr>
            <p:ph type="dt" sz="half" idx="10"/>
          </p:nvPr>
        </p:nvSpPr>
        <p:spPr>
          <a:ln/>
        </p:spPr>
        <p:txBody>
          <a:bodyPr/>
          <a:lstStyle>
            <a:lvl1pPr>
              <a:defRPr/>
            </a:lvl1pPr>
          </a:lstStyle>
          <a:p>
            <a:pPr>
              <a:defRPr/>
            </a:pPr>
            <a:fld id="{A8BB666F-ED8B-4FA9-B3A8-CCAFE0549CBA}" type="datetimeFigureOut">
              <a:rPr lang="es-ES"/>
              <a:pPr>
                <a:defRPr/>
              </a:pPr>
              <a:t>06/09/2018</a:t>
            </a:fld>
            <a:endParaRPr lang="es-CL"/>
          </a:p>
        </p:txBody>
      </p:sp>
      <p:sp>
        <p:nvSpPr>
          <p:cNvPr id="6" name="Rectangle 9"/>
          <p:cNvSpPr>
            <a:spLocks noGrp="1" noChangeArrowheads="1"/>
          </p:cNvSpPr>
          <p:nvPr>
            <p:ph type="ftr" sz="quarter" idx="11"/>
          </p:nvPr>
        </p:nvSpPr>
        <p:spPr>
          <a:ln/>
        </p:spPr>
        <p:txBody>
          <a:bodyPr/>
          <a:lstStyle>
            <a:lvl1pPr>
              <a:defRPr/>
            </a:lvl1pPr>
          </a:lstStyle>
          <a:p>
            <a:pPr>
              <a:defRPr/>
            </a:pPr>
            <a:endParaRPr lang="es-CL"/>
          </a:p>
        </p:txBody>
      </p:sp>
      <p:sp>
        <p:nvSpPr>
          <p:cNvPr id="7" name="Rectangle 10"/>
          <p:cNvSpPr>
            <a:spLocks noGrp="1" noChangeArrowheads="1"/>
          </p:cNvSpPr>
          <p:nvPr>
            <p:ph type="sldNum" sz="quarter" idx="12"/>
          </p:nvPr>
        </p:nvSpPr>
        <p:spPr>
          <a:ln/>
        </p:spPr>
        <p:txBody>
          <a:bodyPr/>
          <a:lstStyle>
            <a:lvl1pPr>
              <a:defRPr/>
            </a:lvl1pPr>
          </a:lstStyle>
          <a:p>
            <a:pPr>
              <a:defRPr/>
            </a:pPr>
            <a:fld id="{E141CD95-74CB-4539-B922-352D35BF6DCC}" type="slidenum">
              <a:rPr lang="es-CL"/>
              <a:pPr>
                <a:defRPr/>
              </a:pPr>
              <a:t>‹Nº›</a:t>
            </a:fld>
            <a:endParaRPr lang="es-C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s-C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C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CL"/>
          </a:p>
        </p:txBody>
      </p:sp>
      <p:sp>
        <p:nvSpPr>
          <p:cNvPr id="7" name="Rectangle 8"/>
          <p:cNvSpPr>
            <a:spLocks noGrp="1" noChangeArrowheads="1"/>
          </p:cNvSpPr>
          <p:nvPr>
            <p:ph type="dt" sz="half" idx="10"/>
          </p:nvPr>
        </p:nvSpPr>
        <p:spPr>
          <a:ln/>
        </p:spPr>
        <p:txBody>
          <a:bodyPr/>
          <a:lstStyle>
            <a:lvl1pPr>
              <a:defRPr/>
            </a:lvl1pPr>
          </a:lstStyle>
          <a:p>
            <a:pPr>
              <a:defRPr/>
            </a:pPr>
            <a:fld id="{D6E5B7A1-6B4A-46BA-8CE3-193DF2ADF1B0}" type="datetimeFigureOut">
              <a:rPr lang="es-ES"/>
              <a:pPr>
                <a:defRPr/>
              </a:pPr>
              <a:t>06/09/2018</a:t>
            </a:fld>
            <a:endParaRPr lang="es-CL"/>
          </a:p>
        </p:txBody>
      </p:sp>
      <p:sp>
        <p:nvSpPr>
          <p:cNvPr id="8" name="Rectangle 9"/>
          <p:cNvSpPr>
            <a:spLocks noGrp="1" noChangeArrowheads="1"/>
          </p:cNvSpPr>
          <p:nvPr>
            <p:ph type="ftr" sz="quarter" idx="11"/>
          </p:nvPr>
        </p:nvSpPr>
        <p:spPr>
          <a:ln/>
        </p:spPr>
        <p:txBody>
          <a:bodyPr/>
          <a:lstStyle>
            <a:lvl1pPr>
              <a:defRPr/>
            </a:lvl1pPr>
          </a:lstStyle>
          <a:p>
            <a:pPr>
              <a:defRPr/>
            </a:pPr>
            <a:endParaRPr lang="es-CL"/>
          </a:p>
        </p:txBody>
      </p:sp>
      <p:sp>
        <p:nvSpPr>
          <p:cNvPr id="9" name="Rectangle 10"/>
          <p:cNvSpPr>
            <a:spLocks noGrp="1" noChangeArrowheads="1"/>
          </p:cNvSpPr>
          <p:nvPr>
            <p:ph type="sldNum" sz="quarter" idx="12"/>
          </p:nvPr>
        </p:nvSpPr>
        <p:spPr>
          <a:ln/>
        </p:spPr>
        <p:txBody>
          <a:bodyPr/>
          <a:lstStyle>
            <a:lvl1pPr>
              <a:defRPr/>
            </a:lvl1pPr>
          </a:lstStyle>
          <a:p>
            <a:pPr>
              <a:defRPr/>
            </a:pPr>
            <a:fld id="{750548C3-C3D5-4E34-9E13-03C2E53699BB}" type="slidenum">
              <a:rPr lang="es-CL"/>
              <a:pPr>
                <a:defRPr/>
              </a:pPr>
              <a:t>‹Nº›</a:t>
            </a:fld>
            <a:endParaRPr lang="es-C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CL"/>
          </a:p>
        </p:txBody>
      </p:sp>
      <p:sp>
        <p:nvSpPr>
          <p:cNvPr id="3" name="Rectangle 8"/>
          <p:cNvSpPr>
            <a:spLocks noGrp="1" noChangeArrowheads="1"/>
          </p:cNvSpPr>
          <p:nvPr>
            <p:ph type="dt" sz="half" idx="10"/>
          </p:nvPr>
        </p:nvSpPr>
        <p:spPr>
          <a:ln/>
        </p:spPr>
        <p:txBody>
          <a:bodyPr/>
          <a:lstStyle>
            <a:lvl1pPr>
              <a:defRPr/>
            </a:lvl1pPr>
          </a:lstStyle>
          <a:p>
            <a:pPr>
              <a:defRPr/>
            </a:pPr>
            <a:fld id="{27C722D4-EFC2-4DAA-B6A5-0F130DD84C40}" type="datetimeFigureOut">
              <a:rPr lang="es-ES"/>
              <a:pPr>
                <a:defRPr/>
              </a:pPr>
              <a:t>06/09/2018</a:t>
            </a:fld>
            <a:endParaRPr lang="es-CL"/>
          </a:p>
        </p:txBody>
      </p:sp>
      <p:sp>
        <p:nvSpPr>
          <p:cNvPr id="4" name="Rectangle 9"/>
          <p:cNvSpPr>
            <a:spLocks noGrp="1" noChangeArrowheads="1"/>
          </p:cNvSpPr>
          <p:nvPr>
            <p:ph type="ftr" sz="quarter" idx="11"/>
          </p:nvPr>
        </p:nvSpPr>
        <p:spPr>
          <a:ln/>
        </p:spPr>
        <p:txBody>
          <a:bodyPr/>
          <a:lstStyle>
            <a:lvl1pPr>
              <a:defRPr/>
            </a:lvl1pPr>
          </a:lstStyle>
          <a:p>
            <a:pPr>
              <a:defRPr/>
            </a:pPr>
            <a:endParaRPr lang="es-CL"/>
          </a:p>
        </p:txBody>
      </p:sp>
      <p:sp>
        <p:nvSpPr>
          <p:cNvPr id="5" name="Rectangle 10"/>
          <p:cNvSpPr>
            <a:spLocks noGrp="1" noChangeArrowheads="1"/>
          </p:cNvSpPr>
          <p:nvPr>
            <p:ph type="sldNum" sz="quarter" idx="12"/>
          </p:nvPr>
        </p:nvSpPr>
        <p:spPr>
          <a:ln/>
        </p:spPr>
        <p:txBody>
          <a:bodyPr/>
          <a:lstStyle>
            <a:lvl1pPr>
              <a:defRPr/>
            </a:lvl1pPr>
          </a:lstStyle>
          <a:p>
            <a:pPr>
              <a:defRPr/>
            </a:pPr>
            <a:fld id="{CD94F49D-7CDD-42F9-B4B5-3E63812866A3}" type="slidenum">
              <a:rPr lang="es-CL"/>
              <a:pPr>
                <a:defRPr/>
              </a:pPr>
              <a:t>‹Nº›</a:t>
            </a:fld>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fld id="{039D86D3-B8C4-43FE-9D27-C869E0E9874F}" type="datetimeFigureOut">
              <a:rPr lang="es-ES"/>
              <a:pPr>
                <a:defRPr/>
              </a:pPr>
              <a:t>06/09/2018</a:t>
            </a:fld>
            <a:endParaRPr lang="es-CL"/>
          </a:p>
        </p:txBody>
      </p:sp>
      <p:sp>
        <p:nvSpPr>
          <p:cNvPr id="3" name="Rectangle 9"/>
          <p:cNvSpPr>
            <a:spLocks noGrp="1" noChangeArrowheads="1"/>
          </p:cNvSpPr>
          <p:nvPr>
            <p:ph type="ftr" sz="quarter" idx="11"/>
          </p:nvPr>
        </p:nvSpPr>
        <p:spPr>
          <a:ln/>
        </p:spPr>
        <p:txBody>
          <a:bodyPr/>
          <a:lstStyle>
            <a:lvl1pPr>
              <a:defRPr/>
            </a:lvl1pPr>
          </a:lstStyle>
          <a:p>
            <a:pPr>
              <a:defRPr/>
            </a:pPr>
            <a:endParaRPr lang="es-CL"/>
          </a:p>
        </p:txBody>
      </p:sp>
      <p:sp>
        <p:nvSpPr>
          <p:cNvPr id="4" name="Rectangle 10"/>
          <p:cNvSpPr>
            <a:spLocks noGrp="1" noChangeArrowheads="1"/>
          </p:cNvSpPr>
          <p:nvPr>
            <p:ph type="sldNum" sz="quarter" idx="12"/>
          </p:nvPr>
        </p:nvSpPr>
        <p:spPr>
          <a:ln/>
        </p:spPr>
        <p:txBody>
          <a:bodyPr/>
          <a:lstStyle>
            <a:lvl1pPr>
              <a:defRPr/>
            </a:lvl1pPr>
          </a:lstStyle>
          <a:p>
            <a:pPr>
              <a:defRPr/>
            </a:pPr>
            <a:fld id="{DFC8F143-13CB-40D2-AB7F-38F674F0DED4}" type="slidenum">
              <a:rPr lang="es-CL"/>
              <a:pPr>
                <a:defRPr/>
              </a:pPr>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s-C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C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fld id="{41EB22DB-D591-46EB-B138-FF73AD54C638}" type="datetimeFigureOut">
              <a:rPr lang="es-ES"/>
              <a:pPr>
                <a:defRPr/>
              </a:pPr>
              <a:t>06/09/2018</a:t>
            </a:fld>
            <a:endParaRPr lang="es-CL"/>
          </a:p>
        </p:txBody>
      </p:sp>
      <p:sp>
        <p:nvSpPr>
          <p:cNvPr id="6" name="Rectangle 9"/>
          <p:cNvSpPr>
            <a:spLocks noGrp="1" noChangeArrowheads="1"/>
          </p:cNvSpPr>
          <p:nvPr>
            <p:ph type="ftr" sz="quarter" idx="11"/>
          </p:nvPr>
        </p:nvSpPr>
        <p:spPr>
          <a:ln/>
        </p:spPr>
        <p:txBody>
          <a:bodyPr/>
          <a:lstStyle>
            <a:lvl1pPr>
              <a:defRPr/>
            </a:lvl1pPr>
          </a:lstStyle>
          <a:p>
            <a:pPr>
              <a:defRPr/>
            </a:pPr>
            <a:endParaRPr lang="es-CL"/>
          </a:p>
        </p:txBody>
      </p:sp>
      <p:sp>
        <p:nvSpPr>
          <p:cNvPr id="7" name="Rectangle 10"/>
          <p:cNvSpPr>
            <a:spLocks noGrp="1" noChangeArrowheads="1"/>
          </p:cNvSpPr>
          <p:nvPr>
            <p:ph type="sldNum" sz="quarter" idx="12"/>
          </p:nvPr>
        </p:nvSpPr>
        <p:spPr>
          <a:ln/>
        </p:spPr>
        <p:txBody>
          <a:bodyPr/>
          <a:lstStyle>
            <a:lvl1pPr>
              <a:defRPr/>
            </a:lvl1pPr>
          </a:lstStyle>
          <a:p>
            <a:pPr>
              <a:defRPr/>
            </a:pPr>
            <a:fld id="{AE9F7F73-0182-486E-8F9A-68D8C4324B28}" type="slidenum">
              <a:rPr lang="es-CL"/>
              <a:pPr>
                <a:defRPr/>
              </a:pPr>
              <a:t>‹Nº›</a:t>
            </a:fld>
            <a:endParaRPr lang="es-C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s-C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CL"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fld id="{E60A3897-B606-4AAF-9728-B2002F2AE178}" type="datetimeFigureOut">
              <a:rPr lang="es-ES"/>
              <a:pPr>
                <a:defRPr/>
              </a:pPr>
              <a:t>06/09/2018</a:t>
            </a:fld>
            <a:endParaRPr lang="es-CL"/>
          </a:p>
        </p:txBody>
      </p:sp>
      <p:sp>
        <p:nvSpPr>
          <p:cNvPr id="6" name="Rectangle 9"/>
          <p:cNvSpPr>
            <a:spLocks noGrp="1" noChangeArrowheads="1"/>
          </p:cNvSpPr>
          <p:nvPr>
            <p:ph type="ftr" sz="quarter" idx="11"/>
          </p:nvPr>
        </p:nvSpPr>
        <p:spPr>
          <a:ln/>
        </p:spPr>
        <p:txBody>
          <a:bodyPr/>
          <a:lstStyle>
            <a:lvl1pPr>
              <a:defRPr/>
            </a:lvl1pPr>
          </a:lstStyle>
          <a:p>
            <a:pPr>
              <a:defRPr/>
            </a:pPr>
            <a:endParaRPr lang="es-CL"/>
          </a:p>
        </p:txBody>
      </p:sp>
      <p:sp>
        <p:nvSpPr>
          <p:cNvPr id="7" name="Rectangle 10"/>
          <p:cNvSpPr>
            <a:spLocks noGrp="1" noChangeArrowheads="1"/>
          </p:cNvSpPr>
          <p:nvPr>
            <p:ph type="sldNum" sz="quarter" idx="12"/>
          </p:nvPr>
        </p:nvSpPr>
        <p:spPr>
          <a:ln/>
        </p:spPr>
        <p:txBody>
          <a:bodyPr/>
          <a:lstStyle>
            <a:lvl1pPr>
              <a:defRPr/>
            </a:lvl1pPr>
          </a:lstStyle>
          <a:p>
            <a:pPr>
              <a:defRPr/>
            </a:pPr>
            <a:fld id="{0ECA1965-C908-4453-A554-EA35E00AA0E2}" type="slidenum">
              <a:rPr lang="es-CL"/>
              <a:pPr>
                <a:defRPr/>
              </a:pPr>
              <a:t>‹Nº›</a:t>
            </a:fld>
            <a:endParaRPr lang="es-C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3238500" y="0"/>
            <a:ext cx="11925300" cy="3810000"/>
            <a:chOff x="-2040" y="0"/>
            <a:chExt cx="7512" cy="2400"/>
          </a:xfrm>
        </p:grpSpPr>
        <p:sp>
          <p:nvSpPr>
            <p:cNvPr id="68611" name="AutoShape 3"/>
            <p:cNvSpPr>
              <a:spLocks noChangeArrowheads="1"/>
            </p:cNvSpPr>
            <p:nvPr/>
          </p:nvSpPr>
          <p:spPr bwMode="auto">
            <a:xfrm>
              <a:off x="-2040" y="432"/>
              <a:ext cx="2592" cy="1968"/>
            </a:xfrm>
            <a:custGeom>
              <a:avLst/>
              <a:gdLst>
                <a:gd name="G0" fmla="+- 18296 0 0"/>
                <a:gd name="G1" fmla="+- -30880 0 0"/>
                <a:gd name="G2" fmla="+- 31512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296" y="5746"/>
                </a:cxn>
                <a:cxn ang="0">
                  <a:pos x="64000" y="32000"/>
                </a:cxn>
                <a:cxn ang="0">
                  <a:pos x="50296" y="58253"/>
                </a:cxn>
                <a:cxn ang="0">
                  <a:pos x="50296" y="58253"/>
                </a:cxn>
                <a:cxn ang="0">
                  <a:pos x="50295" y="58253"/>
                </a:cxn>
                <a:cxn ang="0">
                  <a:pos x="50296" y="58254"/>
                </a:cxn>
                <a:cxn ang="0">
                  <a:pos x="50296" y="5746"/>
                </a:cxn>
                <a:cxn ang="0">
                  <a:pos x="50295" y="5746"/>
                </a:cxn>
                <a:cxn ang="0">
                  <a:pos x="50296" y="5746"/>
                </a:cxn>
              </a:cxnLst>
              <a:rect l="T13" t="T15" r="T17" b="T19"/>
              <a:pathLst>
                <a:path w="64000" h="64000">
                  <a:moveTo>
                    <a:pt x="50296" y="5746"/>
                  </a:moveTo>
                  <a:cubicBezTo>
                    <a:pt x="58882" y="11730"/>
                    <a:pt x="64000" y="21534"/>
                    <a:pt x="64000" y="32000"/>
                  </a:cubicBezTo>
                  <a:cubicBezTo>
                    <a:pt x="64000" y="42465"/>
                    <a:pt x="58882" y="52269"/>
                    <a:pt x="50296" y="58253"/>
                  </a:cubicBezTo>
                  <a:cubicBezTo>
                    <a:pt x="50296" y="58253"/>
                    <a:pt x="50296" y="58253"/>
                    <a:pt x="50295" y="58253"/>
                  </a:cubicBezTo>
                  <a:lnTo>
                    <a:pt x="50296" y="58254"/>
                  </a:lnTo>
                  <a:lnTo>
                    <a:pt x="50296" y="5746"/>
                  </a:lnTo>
                  <a:lnTo>
                    <a:pt x="50295" y="5746"/>
                  </a:lnTo>
                  <a:cubicBezTo>
                    <a:pt x="50296" y="5746"/>
                    <a:pt x="50296" y="5746"/>
                    <a:pt x="50296" y="5746"/>
                  </a:cubicBezTo>
                  <a:close/>
                </a:path>
              </a:pathLst>
            </a:custGeom>
            <a:solidFill>
              <a:schemeClr val="accent2"/>
            </a:solidFill>
            <a:ln w="9525">
              <a:noFill/>
              <a:miter lim="800000"/>
              <a:headEnd/>
              <a:tailEnd/>
            </a:ln>
          </p:spPr>
          <p:txBody>
            <a:bodyPr/>
            <a:lstStyle/>
            <a:p>
              <a:pPr>
                <a:defRPr/>
              </a:pPr>
              <a:endParaRPr lang="es-CL" sz="2400">
                <a:latin typeface="Times New Roman" pitchFamily="18" charset="0"/>
              </a:endParaRPr>
            </a:p>
          </p:txBody>
        </p:sp>
        <p:sp>
          <p:nvSpPr>
            <p:cNvPr id="68612" name="AutoShape 4"/>
            <p:cNvSpPr>
              <a:spLocks noChangeArrowheads="1"/>
            </p:cNvSpPr>
            <p:nvPr/>
          </p:nvSpPr>
          <p:spPr bwMode="auto">
            <a:xfrm>
              <a:off x="-1528" y="0"/>
              <a:ext cx="1949" cy="1987"/>
            </a:xfrm>
            <a:custGeom>
              <a:avLst/>
              <a:gdLst>
                <a:gd name="G0" fmla="+- 18077 0 0"/>
                <a:gd name="G1" fmla="+- -3088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077" y="5595"/>
                </a:cxn>
                <a:cxn ang="0">
                  <a:pos x="64000" y="32000"/>
                </a:cxn>
                <a:cxn ang="0">
                  <a:pos x="50077" y="58404"/>
                </a:cxn>
                <a:cxn ang="0">
                  <a:pos x="50077" y="58404"/>
                </a:cxn>
                <a:cxn ang="0">
                  <a:pos x="50076" y="58404"/>
                </a:cxn>
                <a:cxn ang="0">
                  <a:pos x="50077" y="58405"/>
                </a:cxn>
                <a:cxn ang="0">
                  <a:pos x="50077" y="5595"/>
                </a:cxn>
                <a:cxn ang="0">
                  <a:pos x="50076" y="5595"/>
                </a:cxn>
                <a:cxn ang="0">
                  <a:pos x="50077" y="5595"/>
                </a:cxn>
              </a:cxnLst>
              <a:rect l="T13" t="T15" r="T17" b="T19"/>
              <a:pathLst>
                <a:path w="64000" h="64000">
                  <a:moveTo>
                    <a:pt x="50077" y="5595"/>
                  </a:moveTo>
                  <a:cubicBezTo>
                    <a:pt x="58790" y="11560"/>
                    <a:pt x="64000" y="21440"/>
                    <a:pt x="64000" y="32000"/>
                  </a:cubicBezTo>
                  <a:cubicBezTo>
                    <a:pt x="64000" y="42559"/>
                    <a:pt x="58790" y="52439"/>
                    <a:pt x="50077" y="58404"/>
                  </a:cubicBezTo>
                  <a:cubicBezTo>
                    <a:pt x="50077" y="58404"/>
                    <a:pt x="50077" y="58404"/>
                    <a:pt x="50076" y="58404"/>
                  </a:cubicBezTo>
                  <a:lnTo>
                    <a:pt x="50077" y="58405"/>
                  </a:lnTo>
                  <a:lnTo>
                    <a:pt x="50077" y="5595"/>
                  </a:lnTo>
                  <a:lnTo>
                    <a:pt x="50076" y="5595"/>
                  </a:lnTo>
                  <a:cubicBezTo>
                    <a:pt x="50077" y="5595"/>
                    <a:pt x="50077" y="5595"/>
                    <a:pt x="50077" y="5595"/>
                  </a:cubicBezTo>
                  <a:close/>
                </a:path>
              </a:pathLst>
            </a:custGeom>
            <a:solidFill>
              <a:schemeClr val="hlink"/>
            </a:solidFill>
            <a:ln w="9525">
              <a:noFill/>
              <a:miter lim="800000"/>
              <a:headEnd/>
              <a:tailEnd/>
            </a:ln>
          </p:spPr>
          <p:txBody>
            <a:bodyPr/>
            <a:lstStyle/>
            <a:p>
              <a:pPr>
                <a:defRPr/>
              </a:pPr>
              <a:endParaRPr lang="es-CL">
                <a:latin typeface="Arial" charset="0"/>
              </a:endParaRPr>
            </a:p>
          </p:txBody>
        </p:sp>
        <p:sp>
          <p:nvSpPr>
            <p:cNvPr id="68613" name="Line 5"/>
            <p:cNvSpPr>
              <a:spLocks noChangeShapeType="1"/>
            </p:cNvSpPr>
            <p:nvPr/>
          </p:nvSpPr>
          <p:spPr bwMode="auto">
            <a:xfrm>
              <a:off x="864" y="960"/>
              <a:ext cx="4608" cy="0"/>
            </a:xfrm>
            <a:prstGeom prst="line">
              <a:avLst/>
            </a:prstGeom>
            <a:noFill/>
            <a:ln w="12700">
              <a:solidFill>
                <a:schemeClr val="tx1"/>
              </a:solidFill>
              <a:round/>
              <a:headEnd/>
              <a:tailEnd/>
            </a:ln>
            <a:effectLst/>
          </p:spPr>
          <p:txBody>
            <a:bodyPr/>
            <a:lstStyle/>
            <a:p>
              <a:pPr>
                <a:defRPr/>
              </a:pPr>
              <a:endParaRPr lang="es-CL"/>
            </a:p>
          </p:txBody>
        </p:sp>
      </p:grpSp>
      <p:sp>
        <p:nvSpPr>
          <p:cNvPr id="1027" name="Rectangle 6"/>
          <p:cNvSpPr>
            <a:spLocks noGrp="1" noChangeArrowheads="1"/>
          </p:cNvSpPr>
          <p:nvPr>
            <p:ph type="title"/>
          </p:nvPr>
        </p:nvSpPr>
        <p:spPr bwMode="auto">
          <a:xfrm>
            <a:off x="1370013" y="301625"/>
            <a:ext cx="7313612"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s-CL" smtClean="0"/>
              <a:t>Haga clic para cambiar el estilo de título	</a:t>
            </a:r>
          </a:p>
        </p:txBody>
      </p:sp>
      <p:sp>
        <p:nvSpPr>
          <p:cNvPr id="1028" name="Rectangle 7"/>
          <p:cNvSpPr>
            <a:spLocks noGrp="1" noChangeArrowheads="1"/>
          </p:cNvSpPr>
          <p:nvPr>
            <p:ph type="body" idx="1"/>
          </p:nvPr>
        </p:nvSpPr>
        <p:spPr bwMode="auto">
          <a:xfrm>
            <a:off x="1370013" y="1827213"/>
            <a:ext cx="7313612"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CL" smtClean="0"/>
              <a:t>Haga clic para modificar el estilo de texto del patrón</a:t>
            </a:r>
          </a:p>
          <a:p>
            <a:pPr lvl="1"/>
            <a:r>
              <a:rPr lang="es-CL" smtClean="0"/>
              <a:t>Segundo nivel</a:t>
            </a:r>
          </a:p>
          <a:p>
            <a:pPr lvl="2"/>
            <a:r>
              <a:rPr lang="es-CL" smtClean="0"/>
              <a:t>Tercer nivel</a:t>
            </a:r>
          </a:p>
          <a:p>
            <a:pPr lvl="3"/>
            <a:r>
              <a:rPr lang="es-CL" smtClean="0"/>
              <a:t>Cuarto nivel</a:t>
            </a:r>
          </a:p>
          <a:p>
            <a:pPr lvl="4"/>
            <a:r>
              <a:rPr lang="es-CL" smtClean="0"/>
              <a:t>Quinto nivel</a:t>
            </a:r>
          </a:p>
        </p:txBody>
      </p:sp>
      <p:sp>
        <p:nvSpPr>
          <p:cNvPr id="68616"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fld id="{3BD39A89-D973-47FF-A423-8AF6E5F306CA}" type="datetimeFigureOut">
              <a:rPr lang="es-ES"/>
              <a:pPr>
                <a:defRPr/>
              </a:pPr>
              <a:t>06/09/2018</a:t>
            </a:fld>
            <a:endParaRPr lang="es-CL"/>
          </a:p>
        </p:txBody>
      </p:sp>
      <p:sp>
        <p:nvSpPr>
          <p:cNvPr id="68617"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vl1pPr>
          </a:lstStyle>
          <a:p>
            <a:pPr>
              <a:defRPr/>
            </a:pPr>
            <a:endParaRPr lang="es-CL"/>
          </a:p>
        </p:txBody>
      </p:sp>
      <p:sp>
        <p:nvSpPr>
          <p:cNvPr id="68618"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158EA7F-87ED-4FF9-B593-032DE543B0D5}" type="slidenum">
              <a:rPr lang="es-CL"/>
              <a:pPr>
                <a:defRPr/>
              </a:pPr>
              <a:t>‹Nº›</a:t>
            </a:fld>
            <a:endParaRPr lang="es-CL"/>
          </a:p>
        </p:txBody>
      </p:sp>
    </p:spTree>
  </p:cSld>
  <p:clrMap bg1="lt1" tx1="dk1" bg2="lt2" tx2="dk2" accent1="accent1" accent2="accent2" accent3="accent3" accent4="accent4" accent5="accent5" accent6="accent6" hlink="hlink" folHlink="folHlink"/>
  <p:sldLayoutIdLst>
    <p:sldLayoutId id="2147483669" r:id="rId1"/>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Lst>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
        <a:defRPr sz="29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l"/>
        <a:defRPr sz="2500">
          <a:solidFill>
            <a:schemeClr val="tx1"/>
          </a:solidFill>
          <a:latin typeface="+mn-lt"/>
        </a:defRPr>
      </a:lvl2pPr>
      <a:lvl3pPr marL="1143000" indent="-228600" algn="l" rtl="0" eaLnBrk="0" fontAlgn="base" hangingPunct="0">
        <a:spcBef>
          <a:spcPct val="20000"/>
        </a:spcBef>
        <a:spcAft>
          <a:spcPct val="0"/>
        </a:spcAft>
        <a:buClr>
          <a:schemeClr val="tx2"/>
        </a:buClr>
        <a:buSzPct val="65000"/>
        <a:buFont typeface="Wingdings" pitchFamily="2" charset="2"/>
        <a:buChar char="¡"/>
        <a:defRPr sz="22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l"/>
        <a:defRPr sz="1900">
          <a:solidFill>
            <a:schemeClr val="tx1"/>
          </a:solidFill>
          <a:latin typeface="+mn-lt"/>
        </a:defRPr>
      </a:lvl4pPr>
      <a:lvl5pPr marL="2057400" indent="-228600" algn="l" rtl="0" eaLnBrk="0" fontAlgn="base" hangingPunct="0">
        <a:spcBef>
          <a:spcPct val="20000"/>
        </a:spcBef>
        <a:spcAft>
          <a:spcPct val="0"/>
        </a:spcAft>
        <a:buClr>
          <a:schemeClr val="tx2"/>
        </a:buClr>
        <a:buSzPct val="60000"/>
        <a:buFont typeface="Wingdings" pitchFamily="2" charset="2"/>
        <a:buChar char="¡"/>
        <a:defRPr sz="1900">
          <a:solidFill>
            <a:schemeClr val="tx1"/>
          </a:solidFill>
          <a:latin typeface="+mn-lt"/>
        </a:defRPr>
      </a:lvl5pPr>
      <a:lvl6pPr marL="25146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6pPr>
      <a:lvl7pPr marL="29718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7pPr>
      <a:lvl8pPr marL="34290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8pPr>
      <a:lvl9pPr marL="38862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ítulo 1"/>
          <p:cNvSpPr>
            <a:spLocks noGrp="1"/>
          </p:cNvSpPr>
          <p:nvPr>
            <p:ph type="ctrTitle" idx="4294967295"/>
          </p:nvPr>
        </p:nvSpPr>
        <p:spPr>
          <a:xfrm>
            <a:off x="685800" y="2130425"/>
            <a:ext cx="7772400" cy="1470025"/>
          </a:xfrm>
        </p:spPr>
        <p:txBody>
          <a:bodyPr anchor="ctr"/>
          <a:lstStyle/>
          <a:p>
            <a:pPr algn="ctr" eaLnBrk="1" hangingPunct="1"/>
            <a:r>
              <a:rPr lang="es-ES" sz="4000" smtClean="0"/>
              <a:t>Psicopatología de la Sensación, Percepción y Representación </a:t>
            </a:r>
          </a:p>
        </p:txBody>
      </p:sp>
      <p:sp>
        <p:nvSpPr>
          <p:cNvPr id="13314" name="Subtítulo 2"/>
          <p:cNvSpPr>
            <a:spLocks noGrp="1"/>
          </p:cNvSpPr>
          <p:nvPr>
            <p:ph type="subTitle" idx="4294967295"/>
          </p:nvPr>
        </p:nvSpPr>
        <p:spPr>
          <a:xfrm>
            <a:off x="2182813" y="3906838"/>
            <a:ext cx="5688012" cy="1592262"/>
          </a:xfrm>
        </p:spPr>
        <p:txBody>
          <a:bodyPr/>
          <a:lstStyle/>
          <a:p>
            <a:pPr marL="0" indent="0" algn="ctr" eaLnBrk="1" hangingPunct="1">
              <a:buFont typeface="Wingdings" pitchFamily="2" charset="2"/>
              <a:buNone/>
            </a:pPr>
            <a:r>
              <a:rPr lang="es-ES" smtClean="0">
                <a:solidFill>
                  <a:srgbClr val="898989"/>
                </a:solidFill>
              </a:rPr>
              <a:t>Macarena Mena </a:t>
            </a:r>
          </a:p>
          <a:p>
            <a:pPr marL="0" indent="0" algn="ctr" eaLnBrk="1" hangingPunct="1">
              <a:buFont typeface="Wingdings" pitchFamily="2" charset="2"/>
              <a:buNone/>
            </a:pPr>
            <a:r>
              <a:rPr lang="es-ES" smtClean="0">
                <a:solidFill>
                  <a:srgbClr val="898989"/>
                </a:solidFill>
              </a:rPr>
              <a:t>Magíster en Psicología Clínica. </a:t>
            </a:r>
          </a:p>
          <a:p>
            <a:pPr marL="0" indent="0" eaLnBrk="1" hangingPunct="1">
              <a:buFont typeface="Wingdings" pitchFamily="2" charset="2"/>
              <a:buNone/>
            </a:pPr>
            <a:endParaRPr lang="es-ES" smtClean="0">
              <a:solidFill>
                <a:srgbClr val="898989"/>
              </a:solidFill>
            </a:endParaRPr>
          </a:p>
        </p:txBody>
      </p:sp>
      <p:pic>
        <p:nvPicPr>
          <p:cNvPr id="13315" name="Picture 5" descr="cinco-sentidos"/>
          <p:cNvPicPr>
            <a:picLocks noChangeAspect="1" noChangeArrowheads="1"/>
          </p:cNvPicPr>
          <p:nvPr/>
        </p:nvPicPr>
        <p:blipFill>
          <a:blip r:embed="rId2"/>
          <a:srcRect/>
          <a:stretch>
            <a:fillRect/>
          </a:stretch>
        </p:blipFill>
        <p:spPr bwMode="auto">
          <a:xfrm>
            <a:off x="223838" y="3600450"/>
            <a:ext cx="2327275" cy="2986088"/>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ítulo 1"/>
          <p:cNvSpPr>
            <a:spLocks noGrp="1"/>
          </p:cNvSpPr>
          <p:nvPr>
            <p:ph type="title" idx="4294967295"/>
          </p:nvPr>
        </p:nvSpPr>
        <p:spPr/>
        <p:txBody>
          <a:bodyPr anchor="ctr"/>
          <a:lstStyle/>
          <a:p>
            <a:pPr eaLnBrk="1" hangingPunct="1"/>
            <a:r>
              <a:rPr lang="es-ES" sz="3200" i="1" smtClean="0"/>
              <a:t>TRASTORNOS DE LA SENSACIÓN</a:t>
            </a:r>
            <a:br>
              <a:rPr lang="es-ES" sz="3200" i="1" smtClean="0"/>
            </a:br>
            <a:r>
              <a:rPr lang="es-ES" sz="3200" smtClean="0"/>
              <a:t/>
            </a:r>
            <a:br>
              <a:rPr lang="es-ES" sz="3200" smtClean="0"/>
            </a:br>
            <a:endParaRPr lang="es-ES" sz="3200" smtClean="0"/>
          </a:p>
        </p:txBody>
      </p:sp>
      <p:sp>
        <p:nvSpPr>
          <p:cNvPr id="22530" name="Marcador de contenido 2"/>
          <p:cNvSpPr>
            <a:spLocks noGrp="1"/>
          </p:cNvSpPr>
          <p:nvPr>
            <p:ph idx="4294967295"/>
          </p:nvPr>
        </p:nvSpPr>
        <p:spPr>
          <a:xfrm>
            <a:off x="1370013" y="2138363"/>
            <a:ext cx="7316787" cy="3987800"/>
          </a:xfrm>
        </p:spPr>
        <p:txBody>
          <a:bodyPr/>
          <a:lstStyle/>
          <a:p>
            <a:pPr eaLnBrk="1" hangingPunct="1">
              <a:lnSpc>
                <a:spcPct val="80000"/>
              </a:lnSpc>
            </a:pPr>
            <a:r>
              <a:rPr lang="es-ES" sz="2100" i="1" smtClean="0"/>
              <a:t>Por lesiones orgánicas: </a:t>
            </a:r>
          </a:p>
          <a:p>
            <a:pPr lvl="1" eaLnBrk="1" hangingPunct="1">
              <a:lnSpc>
                <a:spcPct val="80000"/>
              </a:lnSpc>
            </a:pPr>
            <a:r>
              <a:rPr lang="es-ES" sz="1800" smtClean="0"/>
              <a:t>Ya sea del órgano sensorial, del nervio aferente, o en la zona de proyección primaria en el cerebro. </a:t>
            </a:r>
          </a:p>
          <a:p>
            <a:pPr eaLnBrk="1" hangingPunct="1">
              <a:lnSpc>
                <a:spcPct val="80000"/>
              </a:lnSpc>
            </a:pPr>
            <a:r>
              <a:rPr lang="es-ES" sz="2100" smtClean="0"/>
              <a:t>a)  </a:t>
            </a:r>
            <a:r>
              <a:rPr lang="es-ES" sz="2100" i="1" smtClean="0"/>
              <a:t>Amaurosis:</a:t>
            </a:r>
          </a:p>
          <a:p>
            <a:pPr lvl="1" eaLnBrk="1" hangingPunct="1">
              <a:lnSpc>
                <a:spcPct val="80000"/>
              </a:lnSpc>
            </a:pPr>
            <a:r>
              <a:rPr lang="es-ES" sz="1800" i="1" smtClean="0"/>
              <a:t> </a:t>
            </a:r>
            <a:r>
              <a:rPr lang="es-ES" sz="1800" smtClean="0"/>
              <a:t>ceguera </a:t>
            </a:r>
          </a:p>
          <a:p>
            <a:pPr eaLnBrk="1" hangingPunct="1">
              <a:lnSpc>
                <a:spcPct val="80000"/>
              </a:lnSpc>
            </a:pPr>
            <a:r>
              <a:rPr lang="es-ES" sz="2100" smtClean="0"/>
              <a:t>b)  </a:t>
            </a:r>
            <a:r>
              <a:rPr lang="es-ES" sz="2100" i="1" smtClean="0"/>
              <a:t>Anacusia, hipoacusia:</a:t>
            </a:r>
          </a:p>
          <a:p>
            <a:pPr lvl="1" eaLnBrk="1" hangingPunct="1">
              <a:lnSpc>
                <a:spcPct val="80000"/>
              </a:lnSpc>
            </a:pPr>
            <a:r>
              <a:rPr lang="es-ES" sz="1800" i="1" smtClean="0"/>
              <a:t> </a:t>
            </a:r>
            <a:r>
              <a:rPr lang="es-ES" sz="1800" smtClean="0"/>
              <a:t>sordera </a:t>
            </a:r>
          </a:p>
          <a:p>
            <a:pPr eaLnBrk="1" hangingPunct="1">
              <a:lnSpc>
                <a:spcPct val="80000"/>
              </a:lnSpc>
            </a:pPr>
            <a:r>
              <a:rPr lang="es-ES" sz="2100" smtClean="0"/>
              <a:t>c)  </a:t>
            </a:r>
            <a:r>
              <a:rPr lang="es-ES" sz="2100" i="1" smtClean="0"/>
              <a:t>Anosmia: </a:t>
            </a:r>
          </a:p>
          <a:p>
            <a:pPr lvl="1" eaLnBrk="1" hangingPunct="1">
              <a:lnSpc>
                <a:spcPct val="80000"/>
              </a:lnSpc>
            </a:pPr>
            <a:r>
              <a:rPr lang="es-ES" sz="1800" smtClean="0"/>
              <a:t>falta del olfato </a:t>
            </a:r>
          </a:p>
          <a:p>
            <a:pPr eaLnBrk="1" hangingPunct="1">
              <a:lnSpc>
                <a:spcPct val="80000"/>
              </a:lnSpc>
            </a:pPr>
            <a:r>
              <a:rPr lang="es-ES" sz="2100" smtClean="0"/>
              <a:t>d)  </a:t>
            </a:r>
            <a:r>
              <a:rPr lang="es-ES" sz="2100" i="1" smtClean="0"/>
              <a:t>Ageusia:</a:t>
            </a:r>
          </a:p>
          <a:p>
            <a:pPr lvl="1" eaLnBrk="1" hangingPunct="1">
              <a:lnSpc>
                <a:spcPct val="80000"/>
              </a:lnSpc>
            </a:pPr>
            <a:r>
              <a:rPr lang="es-ES" sz="1800" i="1" smtClean="0"/>
              <a:t> </a:t>
            </a:r>
            <a:r>
              <a:rPr lang="es-ES" sz="1800" smtClean="0"/>
              <a:t>falta del sentido del gusto </a:t>
            </a:r>
          </a:p>
          <a:p>
            <a:pPr eaLnBrk="1" hangingPunct="1">
              <a:lnSpc>
                <a:spcPct val="80000"/>
              </a:lnSpc>
              <a:buFont typeface="Wingdings" pitchFamily="2" charset="2"/>
              <a:buNone/>
            </a:pPr>
            <a:endParaRPr lang="es-ES" sz="2100" smtClean="0"/>
          </a:p>
          <a:p>
            <a:pPr eaLnBrk="1" hangingPunct="1">
              <a:lnSpc>
                <a:spcPct val="80000"/>
              </a:lnSpc>
            </a:pPr>
            <a:endParaRPr lang="es-ES" sz="210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p:txBody>
          <a:bodyPr/>
          <a:lstStyle/>
          <a:p>
            <a:pPr eaLnBrk="1" hangingPunct="1"/>
            <a:r>
              <a:rPr lang="es-ES" sz="3200" i="1" smtClean="0"/>
              <a:t>TRASTORNOS DE LA SENSACIÓN</a:t>
            </a:r>
            <a:endParaRPr lang="es-CL" sz="3200" i="1" smtClean="0"/>
          </a:p>
        </p:txBody>
      </p:sp>
      <p:sp>
        <p:nvSpPr>
          <p:cNvPr id="23554" name="Rectangle 3"/>
          <p:cNvSpPr>
            <a:spLocks noGrp="1" noChangeArrowheads="1"/>
          </p:cNvSpPr>
          <p:nvPr>
            <p:ph type="body" idx="1"/>
          </p:nvPr>
        </p:nvSpPr>
        <p:spPr/>
        <p:txBody>
          <a:bodyPr/>
          <a:lstStyle/>
          <a:p>
            <a:pPr eaLnBrk="1" hangingPunct="1">
              <a:lnSpc>
                <a:spcPct val="80000"/>
              </a:lnSpc>
            </a:pPr>
            <a:r>
              <a:rPr lang="es-ES" sz="2100" smtClean="0"/>
              <a:t>e)  </a:t>
            </a:r>
            <a:r>
              <a:rPr lang="es-ES" sz="2100" i="1" smtClean="0"/>
              <a:t>Hipoestesia, anestesia, hiperestesia, parestesia:</a:t>
            </a:r>
          </a:p>
          <a:p>
            <a:pPr lvl="1" eaLnBrk="1" hangingPunct="1">
              <a:lnSpc>
                <a:spcPct val="80000"/>
              </a:lnSpc>
            </a:pPr>
            <a:r>
              <a:rPr lang="es-ES" sz="1800" i="1" smtClean="0"/>
              <a:t> </a:t>
            </a:r>
            <a:r>
              <a:rPr lang="es-ES" sz="1800" smtClean="0"/>
              <a:t>trastorno de la sensibilidad. </a:t>
            </a:r>
          </a:p>
          <a:p>
            <a:pPr eaLnBrk="1" hangingPunct="1">
              <a:lnSpc>
                <a:spcPct val="80000"/>
              </a:lnSpc>
            </a:pPr>
            <a:r>
              <a:rPr lang="es-ES" sz="2100" smtClean="0"/>
              <a:t>f)  </a:t>
            </a:r>
            <a:r>
              <a:rPr lang="es-ES" sz="2100" i="1" smtClean="0"/>
              <a:t>Agnosias: </a:t>
            </a:r>
          </a:p>
          <a:p>
            <a:pPr lvl="1" eaLnBrk="1" hangingPunct="1">
              <a:lnSpc>
                <a:spcPct val="80000"/>
              </a:lnSpc>
            </a:pPr>
            <a:endParaRPr lang="es-ES" sz="1800" smtClean="0"/>
          </a:p>
          <a:p>
            <a:pPr lvl="1" eaLnBrk="1" hangingPunct="1">
              <a:lnSpc>
                <a:spcPct val="80000"/>
              </a:lnSpc>
            </a:pPr>
            <a:r>
              <a:rPr lang="es-ES" sz="1800" smtClean="0"/>
              <a:t>Existen trastornos de la sensación en relación a la incapacidad de reconocer la sensación presente.</a:t>
            </a:r>
          </a:p>
          <a:p>
            <a:pPr lvl="1" eaLnBrk="1" hangingPunct="1">
              <a:lnSpc>
                <a:spcPct val="80000"/>
              </a:lnSpc>
              <a:buFont typeface="Wingdings" pitchFamily="2" charset="2"/>
              <a:buNone/>
            </a:pPr>
            <a:r>
              <a:rPr lang="es-ES" sz="1800" smtClean="0"/>
              <a:t> </a:t>
            </a:r>
          </a:p>
          <a:p>
            <a:pPr lvl="1" eaLnBrk="1" hangingPunct="1">
              <a:lnSpc>
                <a:spcPct val="80000"/>
              </a:lnSpc>
            </a:pPr>
            <a:r>
              <a:rPr lang="es-ES" sz="1800" smtClean="0"/>
              <a:t>En este caso no está alterado el órgano de los sentidos, ni la vía aferente, ni la zona de proyección primaria. </a:t>
            </a:r>
          </a:p>
          <a:p>
            <a:pPr lvl="1" eaLnBrk="1" hangingPunct="1">
              <a:lnSpc>
                <a:spcPct val="80000"/>
              </a:lnSpc>
              <a:buFont typeface="Wingdings" pitchFamily="2" charset="2"/>
              <a:buNone/>
            </a:pPr>
            <a:endParaRPr lang="es-ES" sz="1800" smtClean="0"/>
          </a:p>
          <a:p>
            <a:pPr lvl="1" eaLnBrk="1" hangingPunct="1">
              <a:lnSpc>
                <a:spcPct val="80000"/>
              </a:lnSpc>
            </a:pPr>
            <a:r>
              <a:rPr lang="es-ES" sz="1800" smtClean="0"/>
              <a:t>La sensación se tiene pero no se reconoce</a:t>
            </a:r>
          </a:p>
          <a:p>
            <a:pPr lvl="1" eaLnBrk="1" hangingPunct="1">
              <a:lnSpc>
                <a:spcPct val="80000"/>
              </a:lnSpc>
              <a:buFont typeface="Wingdings" pitchFamily="2" charset="2"/>
              <a:buNone/>
            </a:pPr>
            <a:endParaRPr lang="es-ES" sz="1800" smtClean="0"/>
          </a:p>
          <a:p>
            <a:pPr lvl="1" eaLnBrk="1" hangingPunct="1">
              <a:lnSpc>
                <a:spcPct val="80000"/>
              </a:lnSpc>
            </a:pPr>
            <a:r>
              <a:rPr lang="es-ES" sz="1800" smtClean="0"/>
              <a:t> Estos trastornos se llaman agnosias. </a:t>
            </a:r>
          </a:p>
          <a:p>
            <a:pPr eaLnBrk="1" hangingPunct="1"/>
            <a:endParaRPr lang="es-CL"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ítulo 1"/>
          <p:cNvSpPr>
            <a:spLocks noGrp="1"/>
          </p:cNvSpPr>
          <p:nvPr>
            <p:ph type="title" idx="4294967295"/>
          </p:nvPr>
        </p:nvSpPr>
        <p:spPr/>
        <p:txBody>
          <a:bodyPr anchor="ctr"/>
          <a:lstStyle/>
          <a:p>
            <a:pPr eaLnBrk="1" hangingPunct="1"/>
            <a:r>
              <a:rPr lang="es-ES" i="1" smtClean="0"/>
              <a:t>TRASTORNOS DE LA SENSACIÓN</a:t>
            </a:r>
            <a:endParaRPr lang="es-ES" smtClean="0"/>
          </a:p>
        </p:txBody>
      </p:sp>
      <p:sp>
        <p:nvSpPr>
          <p:cNvPr id="24578" name="Marcador de contenido 2"/>
          <p:cNvSpPr>
            <a:spLocks noGrp="1"/>
          </p:cNvSpPr>
          <p:nvPr>
            <p:ph idx="4294967295"/>
          </p:nvPr>
        </p:nvSpPr>
        <p:spPr>
          <a:xfrm>
            <a:off x="900113" y="1827213"/>
            <a:ext cx="7783512" cy="4114800"/>
          </a:xfrm>
        </p:spPr>
        <p:txBody>
          <a:bodyPr/>
          <a:lstStyle/>
          <a:p>
            <a:pPr eaLnBrk="1" hangingPunct="1"/>
            <a:r>
              <a:rPr lang="es-ES" smtClean="0"/>
              <a:t>g)  </a:t>
            </a:r>
            <a:r>
              <a:rPr lang="es-ES" i="1" smtClean="0"/>
              <a:t>Sinestesias: </a:t>
            </a:r>
          </a:p>
          <a:p>
            <a:pPr lvl="1" eaLnBrk="1" hangingPunct="1"/>
            <a:r>
              <a:rPr lang="es-ES" smtClean="0"/>
              <a:t>Una experiencia sensorial real, evoca otra sensación con la cual se liga y fusiona la primera. Ambas adscritas a órganos sensoriales distintos.</a:t>
            </a:r>
          </a:p>
          <a:p>
            <a:pPr lvl="1" eaLnBrk="1" hangingPunct="1"/>
            <a:r>
              <a:rPr lang="es-ES" smtClean="0"/>
              <a:t> Por ejemplo al escuchar una música se siente un determinado olor. </a:t>
            </a:r>
          </a:p>
          <a:p>
            <a:pPr lvl="1" eaLnBrk="1" hangingPunct="1"/>
            <a:r>
              <a:rPr lang="es-ES" smtClean="0"/>
              <a:t>Éste puede ser un fenómeno normal, pero se ve en estados psicopatológicos, sobre todo en cuadros exógenos, donde adquieren un carácter inusitado y sorprendente. </a:t>
            </a:r>
          </a:p>
          <a:p>
            <a:pPr eaLnBrk="1" hangingPunct="1"/>
            <a:endParaRPr lang="es-ES"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p:txBody>
          <a:bodyPr/>
          <a:lstStyle/>
          <a:p>
            <a:pPr algn="ctr" eaLnBrk="1" hangingPunct="1"/>
            <a:r>
              <a:rPr lang="es-ES" sz="3200" i="1" smtClean="0"/>
              <a:t>TRASTORNOS DE LA SENSACIÓN</a:t>
            </a:r>
            <a:endParaRPr lang="es-CL" sz="3200" i="1" smtClean="0"/>
          </a:p>
        </p:txBody>
      </p:sp>
      <p:sp>
        <p:nvSpPr>
          <p:cNvPr id="25602" name="Rectangle 3"/>
          <p:cNvSpPr>
            <a:spLocks noGrp="1" noChangeArrowheads="1"/>
          </p:cNvSpPr>
          <p:nvPr>
            <p:ph type="body" idx="1"/>
          </p:nvPr>
        </p:nvSpPr>
        <p:spPr/>
        <p:txBody>
          <a:bodyPr/>
          <a:lstStyle/>
          <a:p>
            <a:pPr eaLnBrk="1" hangingPunct="1"/>
            <a:r>
              <a:rPr lang="es-ES" sz="2400" smtClean="0"/>
              <a:t>4 TIPOS DE AGNOSIA</a:t>
            </a:r>
          </a:p>
          <a:p>
            <a:pPr eaLnBrk="1" hangingPunct="1"/>
            <a:endParaRPr lang="es-ES" sz="2400" smtClean="0"/>
          </a:p>
          <a:p>
            <a:pPr eaLnBrk="1" hangingPunct="1"/>
            <a:r>
              <a:rPr lang="es-ES" sz="2400" b="1" i="1" smtClean="0"/>
              <a:t>1. Agnosia óptica</a:t>
            </a:r>
          </a:p>
          <a:p>
            <a:pPr eaLnBrk="1" hangingPunct="1"/>
            <a:r>
              <a:rPr lang="es-ES" sz="2400" b="1" i="1" smtClean="0"/>
              <a:t>2. Agnosia acústica</a:t>
            </a:r>
            <a:r>
              <a:rPr lang="es-ES" sz="2400" i="1" smtClean="0"/>
              <a:t>:</a:t>
            </a:r>
          </a:p>
          <a:p>
            <a:pPr eaLnBrk="1" hangingPunct="1">
              <a:lnSpc>
                <a:spcPct val="80000"/>
              </a:lnSpc>
            </a:pPr>
            <a:r>
              <a:rPr lang="es-ES" sz="2400" b="1" i="1" smtClean="0"/>
              <a:t>3. Somatognosia</a:t>
            </a:r>
            <a:r>
              <a:rPr lang="es-ES" sz="2400" i="1" smtClean="0"/>
              <a:t>: </a:t>
            </a:r>
          </a:p>
          <a:p>
            <a:pPr eaLnBrk="1" hangingPunct="1"/>
            <a:r>
              <a:rPr lang="es-ES" sz="2400" b="1" i="1" smtClean="0"/>
              <a:t>4. Estereoagnosia</a:t>
            </a:r>
            <a:r>
              <a:rPr lang="es-ES" sz="2400" i="1" smtClean="0"/>
              <a:t>:</a:t>
            </a:r>
            <a:endParaRPr lang="es-CL" sz="2400" i="1"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ítulo 1"/>
          <p:cNvSpPr>
            <a:spLocks noGrp="1"/>
          </p:cNvSpPr>
          <p:nvPr>
            <p:ph type="title" idx="4294967295"/>
          </p:nvPr>
        </p:nvSpPr>
        <p:spPr/>
        <p:txBody>
          <a:bodyPr anchor="ctr"/>
          <a:lstStyle/>
          <a:p>
            <a:pPr algn="ctr" eaLnBrk="1" hangingPunct="1"/>
            <a:r>
              <a:rPr lang="es-ES" i="1" smtClean="0"/>
              <a:t>TRASTORNOS DE LA SENSACIÓN</a:t>
            </a:r>
            <a:endParaRPr lang="es-ES" smtClean="0"/>
          </a:p>
        </p:txBody>
      </p:sp>
      <p:sp>
        <p:nvSpPr>
          <p:cNvPr id="26626" name="Marcador de contenido 2"/>
          <p:cNvSpPr>
            <a:spLocks noGrp="1"/>
          </p:cNvSpPr>
          <p:nvPr>
            <p:ph idx="4294967295"/>
          </p:nvPr>
        </p:nvSpPr>
        <p:spPr>
          <a:xfrm>
            <a:off x="457200" y="1600200"/>
            <a:ext cx="8229600" cy="4846638"/>
          </a:xfrm>
        </p:spPr>
        <p:txBody>
          <a:bodyPr/>
          <a:lstStyle/>
          <a:p>
            <a:pPr eaLnBrk="1" hangingPunct="1">
              <a:lnSpc>
                <a:spcPct val="80000"/>
              </a:lnSpc>
            </a:pPr>
            <a:r>
              <a:rPr lang="es-ES" sz="2100" b="1" i="1" smtClean="0"/>
              <a:t>1. Agnosia óptica</a:t>
            </a:r>
            <a:r>
              <a:rPr lang="es-ES" sz="2100" i="1" smtClean="0"/>
              <a:t>: </a:t>
            </a:r>
            <a:r>
              <a:rPr lang="es-ES" sz="2100" smtClean="0"/>
              <a:t>no se reconoce el material visual. Existen </a:t>
            </a:r>
            <a:r>
              <a:rPr lang="es-ES" sz="2100" i="1" smtClean="0"/>
              <a:t>4 </a:t>
            </a:r>
            <a:r>
              <a:rPr lang="es-ES" sz="2100" smtClean="0"/>
              <a:t>formas de agnosia óptica: </a:t>
            </a:r>
          </a:p>
          <a:p>
            <a:pPr lvl="1" eaLnBrk="1" hangingPunct="1">
              <a:lnSpc>
                <a:spcPct val="80000"/>
              </a:lnSpc>
            </a:pPr>
            <a:r>
              <a:rPr lang="es-ES" sz="1900" b="1" smtClean="0"/>
              <a:t>-  </a:t>
            </a:r>
            <a:r>
              <a:rPr lang="es-ES" sz="1900" b="1" i="1" smtClean="0"/>
              <a:t>Agnosia espacial: </a:t>
            </a:r>
          </a:p>
          <a:p>
            <a:pPr lvl="2" eaLnBrk="1" hangingPunct="1">
              <a:lnSpc>
                <a:spcPct val="80000"/>
              </a:lnSpc>
            </a:pPr>
            <a:r>
              <a:rPr lang="es-ES" sz="1800" smtClean="0"/>
              <a:t>No se reconoce el entorno espacial, no se puede describir la ordenación espacial de la habitación propia o el trayecto de una calle, se hace imposible vestirse porque no se capta la estructura espacial de las vestimentas. </a:t>
            </a:r>
          </a:p>
          <a:p>
            <a:pPr lvl="1" eaLnBrk="1" hangingPunct="1">
              <a:lnSpc>
                <a:spcPct val="80000"/>
              </a:lnSpc>
            </a:pPr>
            <a:r>
              <a:rPr lang="es-ES" sz="1900" smtClean="0"/>
              <a:t>-  </a:t>
            </a:r>
            <a:r>
              <a:rPr lang="es-ES" sz="1900" b="1" i="1" smtClean="0"/>
              <a:t>Agnosia de objetos y personas:</a:t>
            </a:r>
            <a:r>
              <a:rPr lang="es-ES" sz="1900" i="1" smtClean="0"/>
              <a:t> </a:t>
            </a:r>
          </a:p>
          <a:p>
            <a:pPr lvl="2" eaLnBrk="1" hangingPunct="1">
              <a:lnSpc>
                <a:spcPct val="80000"/>
              </a:lnSpc>
            </a:pPr>
            <a:r>
              <a:rPr lang="es-ES" sz="1800" smtClean="0"/>
              <a:t>No se reconocen objetos y personas, aun cuando se capten el tamaño, forma, la ordenación categorial (ej.: ser humano, animal, casa) y la ordenación espacial. </a:t>
            </a:r>
          </a:p>
          <a:p>
            <a:pPr lvl="1" eaLnBrk="1" hangingPunct="1">
              <a:lnSpc>
                <a:spcPct val="80000"/>
              </a:lnSpc>
            </a:pPr>
            <a:r>
              <a:rPr lang="es-ES" sz="1900" smtClean="0"/>
              <a:t>-  </a:t>
            </a:r>
            <a:r>
              <a:rPr lang="es-ES" sz="1900" b="1" i="1" smtClean="0"/>
              <a:t>Agnosia de colores:</a:t>
            </a:r>
          </a:p>
          <a:p>
            <a:pPr lvl="2" eaLnBrk="1" hangingPunct="1">
              <a:lnSpc>
                <a:spcPct val="80000"/>
              </a:lnSpc>
            </a:pPr>
            <a:r>
              <a:rPr lang="es-ES" sz="1800" i="1" smtClean="0"/>
              <a:t>N</a:t>
            </a:r>
            <a:r>
              <a:rPr lang="es-ES" sz="1800" smtClean="0"/>
              <a:t>o se reconoce el sentido semántico de los colores. Los pacientes se tornan incapaces de ordenar colores iguales pero con tonos diferentes. No comprenden el significado de las luces del tránsito, etc. </a:t>
            </a:r>
          </a:p>
          <a:p>
            <a:pPr lvl="1" eaLnBrk="1" hangingPunct="1">
              <a:lnSpc>
                <a:spcPct val="80000"/>
              </a:lnSpc>
            </a:pPr>
            <a:r>
              <a:rPr lang="es-ES" sz="1900" smtClean="0"/>
              <a:t>-  </a:t>
            </a:r>
            <a:r>
              <a:rPr lang="es-ES" sz="1900" b="1" i="1" smtClean="0"/>
              <a:t>Agnosia gráfica y de números: </a:t>
            </a:r>
          </a:p>
          <a:p>
            <a:pPr lvl="2" eaLnBrk="1" hangingPunct="1">
              <a:lnSpc>
                <a:spcPct val="80000"/>
              </a:lnSpc>
            </a:pPr>
            <a:r>
              <a:rPr lang="es-ES" sz="1800" smtClean="0"/>
              <a:t>Hay incapacidad para leer (alexia sensorial) y para contar, sumar, numerar, etc. (alexia para los números). </a:t>
            </a:r>
          </a:p>
          <a:p>
            <a:pPr eaLnBrk="1" hangingPunct="1">
              <a:lnSpc>
                <a:spcPct val="80000"/>
              </a:lnSpc>
            </a:pPr>
            <a:endParaRPr lang="es-ES" sz="210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ítulo 1"/>
          <p:cNvSpPr>
            <a:spLocks noGrp="1"/>
          </p:cNvSpPr>
          <p:nvPr>
            <p:ph type="title" idx="4294967295"/>
          </p:nvPr>
        </p:nvSpPr>
        <p:spPr/>
        <p:txBody>
          <a:bodyPr anchor="ctr"/>
          <a:lstStyle/>
          <a:p>
            <a:pPr algn="ctr" eaLnBrk="1" hangingPunct="1"/>
            <a:r>
              <a:rPr lang="es-ES" i="1" smtClean="0"/>
              <a:t>TRASTORNOS DE LA SENSACIÓN</a:t>
            </a:r>
            <a:endParaRPr lang="es-ES" smtClean="0"/>
          </a:p>
        </p:txBody>
      </p:sp>
      <p:sp>
        <p:nvSpPr>
          <p:cNvPr id="27650" name="Marcador de contenido 2"/>
          <p:cNvSpPr>
            <a:spLocks noGrp="1"/>
          </p:cNvSpPr>
          <p:nvPr>
            <p:ph idx="4294967295"/>
          </p:nvPr>
        </p:nvSpPr>
        <p:spPr/>
        <p:txBody>
          <a:bodyPr/>
          <a:lstStyle/>
          <a:p>
            <a:pPr eaLnBrk="1" hangingPunct="1">
              <a:lnSpc>
                <a:spcPct val="80000"/>
              </a:lnSpc>
            </a:pPr>
            <a:r>
              <a:rPr lang="es-ES" sz="2300" b="1" i="1" smtClean="0"/>
              <a:t>2. Agnosia acústica</a:t>
            </a:r>
            <a:r>
              <a:rPr lang="es-ES" sz="2300" i="1" smtClean="0"/>
              <a:t>: </a:t>
            </a:r>
          </a:p>
          <a:p>
            <a:pPr lvl="1" eaLnBrk="1" hangingPunct="1">
              <a:lnSpc>
                <a:spcPct val="80000"/>
              </a:lnSpc>
            </a:pPr>
            <a:r>
              <a:rPr lang="es-ES" sz="2100" smtClean="0"/>
              <a:t>No se reconoce el significado de las palabras, o el de ruidos, o de melodías. </a:t>
            </a:r>
          </a:p>
          <a:p>
            <a:pPr eaLnBrk="1" hangingPunct="1">
              <a:lnSpc>
                <a:spcPct val="80000"/>
              </a:lnSpc>
            </a:pPr>
            <a:r>
              <a:rPr lang="es-ES" sz="2300" b="1" i="1" smtClean="0"/>
              <a:t>3. Somatognosia</a:t>
            </a:r>
            <a:r>
              <a:rPr lang="es-ES" sz="2300" i="1" smtClean="0"/>
              <a:t>: </a:t>
            </a:r>
          </a:p>
          <a:p>
            <a:pPr lvl="1" eaLnBrk="1" hangingPunct="1">
              <a:lnSpc>
                <a:spcPct val="80000"/>
              </a:lnSpc>
            </a:pPr>
            <a:r>
              <a:rPr lang="es-ES" sz="2100" smtClean="0"/>
              <a:t>Se refiere ala incapacidad para reconocer el propio cuerpo. </a:t>
            </a:r>
          </a:p>
          <a:p>
            <a:pPr lvl="1" eaLnBrk="1" hangingPunct="1">
              <a:lnSpc>
                <a:spcPct val="80000"/>
              </a:lnSpc>
            </a:pPr>
            <a:r>
              <a:rPr lang="es-ES" sz="2100" smtClean="0"/>
              <a:t>-  </a:t>
            </a:r>
            <a:r>
              <a:rPr lang="es-ES" sz="2100" i="1" smtClean="0"/>
              <a:t>Autoagnosia: </a:t>
            </a:r>
            <a:r>
              <a:rPr lang="es-ES" sz="2100" smtClean="0"/>
              <a:t>incapacidad para reconocer partes del propio cuerpo. </a:t>
            </a:r>
          </a:p>
          <a:p>
            <a:pPr lvl="1" eaLnBrk="1" hangingPunct="1">
              <a:lnSpc>
                <a:spcPct val="80000"/>
              </a:lnSpc>
            </a:pPr>
            <a:r>
              <a:rPr lang="es-ES" sz="2100" smtClean="0"/>
              <a:t>-  </a:t>
            </a:r>
            <a:r>
              <a:rPr lang="es-ES" sz="2100" i="1" smtClean="0"/>
              <a:t>Agnosia derecha-izquierda</a:t>
            </a:r>
            <a:r>
              <a:rPr lang="es-ES" sz="2100" smtClean="0"/>
              <a:t>: no se reconoce la lateralidad ni en los objetos ni </a:t>
            </a:r>
          </a:p>
          <a:p>
            <a:pPr lvl="1" eaLnBrk="1" hangingPunct="1">
              <a:lnSpc>
                <a:spcPct val="80000"/>
              </a:lnSpc>
            </a:pPr>
            <a:r>
              <a:rPr lang="es-ES" sz="2100" smtClean="0"/>
              <a:t>en el propio cuerpo. </a:t>
            </a:r>
          </a:p>
          <a:p>
            <a:pPr lvl="1" eaLnBrk="1" hangingPunct="1">
              <a:lnSpc>
                <a:spcPct val="80000"/>
              </a:lnSpc>
            </a:pPr>
            <a:r>
              <a:rPr lang="es-ES" sz="2100" smtClean="0"/>
              <a:t>-  </a:t>
            </a:r>
            <a:r>
              <a:rPr lang="es-ES" sz="2100" i="1" smtClean="0"/>
              <a:t>Anosognosia: </a:t>
            </a:r>
            <a:r>
              <a:rPr lang="es-ES" sz="2100" smtClean="0"/>
              <a:t>no se reconoce una falla funcional en el propio cuerpo (por </a:t>
            </a:r>
          </a:p>
          <a:p>
            <a:pPr lvl="1" eaLnBrk="1" hangingPunct="1">
              <a:lnSpc>
                <a:spcPct val="80000"/>
              </a:lnSpc>
            </a:pPr>
            <a:r>
              <a:rPr lang="es-ES" sz="2100" smtClean="0"/>
              <a:t>ej.: una parálisis). </a:t>
            </a:r>
          </a:p>
          <a:p>
            <a:pPr eaLnBrk="1" hangingPunct="1">
              <a:lnSpc>
                <a:spcPct val="80000"/>
              </a:lnSpc>
            </a:pPr>
            <a:endParaRPr lang="es-ES" sz="230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ítulo 1"/>
          <p:cNvSpPr>
            <a:spLocks noGrp="1"/>
          </p:cNvSpPr>
          <p:nvPr>
            <p:ph type="title" idx="4294967295"/>
          </p:nvPr>
        </p:nvSpPr>
        <p:spPr/>
        <p:txBody>
          <a:bodyPr anchor="ctr"/>
          <a:lstStyle/>
          <a:p>
            <a:pPr algn="ctr" eaLnBrk="1" hangingPunct="1"/>
            <a:r>
              <a:rPr lang="es-ES" i="1" smtClean="0"/>
              <a:t>TRASTORNOS DE LA SENSACIÓN</a:t>
            </a:r>
            <a:endParaRPr lang="es-ES" smtClean="0"/>
          </a:p>
        </p:txBody>
      </p:sp>
      <p:sp>
        <p:nvSpPr>
          <p:cNvPr id="28674" name="Marcador de contenido 2"/>
          <p:cNvSpPr>
            <a:spLocks noGrp="1"/>
          </p:cNvSpPr>
          <p:nvPr>
            <p:ph idx="4294967295"/>
          </p:nvPr>
        </p:nvSpPr>
        <p:spPr/>
        <p:txBody>
          <a:bodyPr/>
          <a:lstStyle/>
          <a:p>
            <a:pPr eaLnBrk="1" hangingPunct="1"/>
            <a:r>
              <a:rPr lang="es-ES" b="1" i="1" smtClean="0"/>
              <a:t>4. Estereoagnosia</a:t>
            </a:r>
            <a:r>
              <a:rPr lang="es-ES" i="1" smtClean="0"/>
              <a:t>: </a:t>
            </a:r>
          </a:p>
          <a:p>
            <a:pPr lvl="1" eaLnBrk="1" hangingPunct="1"/>
            <a:r>
              <a:rPr lang="es-ES" smtClean="0"/>
              <a:t>Incapacidad para reconocer objetos mediante el tacto. </a:t>
            </a:r>
          </a:p>
          <a:p>
            <a:pPr eaLnBrk="1" hangingPunct="1"/>
            <a:endParaRPr lang="es-ES"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4"/>
          <p:cNvSpPr>
            <a:spLocks noGrp="1" noChangeArrowheads="1"/>
          </p:cNvSpPr>
          <p:nvPr>
            <p:ph type="ctrTitle"/>
          </p:nvPr>
        </p:nvSpPr>
        <p:spPr/>
        <p:txBody>
          <a:bodyPr/>
          <a:lstStyle/>
          <a:p>
            <a:pPr algn="ctr" eaLnBrk="1" hangingPunct="1"/>
            <a:r>
              <a:rPr lang="es-ES" sz="4400" smtClean="0"/>
              <a:t>Psicopatología de la Percepción</a:t>
            </a:r>
            <a:endParaRPr lang="es-CL" sz="4400" smtClean="0"/>
          </a:p>
        </p:txBody>
      </p:sp>
      <p:sp>
        <p:nvSpPr>
          <p:cNvPr id="29698" name="Rectangle 5"/>
          <p:cNvSpPr>
            <a:spLocks noGrp="1" noChangeArrowheads="1"/>
          </p:cNvSpPr>
          <p:nvPr>
            <p:ph type="subTitle" idx="1"/>
          </p:nvPr>
        </p:nvSpPr>
        <p:spPr/>
        <p:txBody>
          <a:bodyPr/>
          <a:lstStyle/>
          <a:p>
            <a:pPr eaLnBrk="1" hangingPunct="1"/>
            <a:endParaRPr lang="es-CL" smtClean="0"/>
          </a:p>
        </p:txBody>
      </p:sp>
      <p:pic>
        <p:nvPicPr>
          <p:cNvPr id="29699" name="Picture 7" descr="hallucination"/>
          <p:cNvPicPr>
            <a:picLocks noChangeAspect="1" noChangeArrowheads="1"/>
          </p:cNvPicPr>
          <p:nvPr/>
        </p:nvPicPr>
        <p:blipFill>
          <a:blip r:embed="rId2"/>
          <a:srcRect/>
          <a:stretch>
            <a:fillRect/>
          </a:stretch>
        </p:blipFill>
        <p:spPr bwMode="auto">
          <a:xfrm>
            <a:off x="2489200" y="2892425"/>
            <a:ext cx="4129088" cy="3221038"/>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ítulo 1"/>
          <p:cNvSpPr>
            <a:spLocks noGrp="1"/>
          </p:cNvSpPr>
          <p:nvPr>
            <p:ph type="title" idx="4294967295"/>
          </p:nvPr>
        </p:nvSpPr>
        <p:spPr/>
        <p:txBody>
          <a:bodyPr anchor="ctr"/>
          <a:lstStyle/>
          <a:p>
            <a:pPr algn="ctr" eaLnBrk="1" hangingPunct="1"/>
            <a:r>
              <a:rPr lang="es-ES" sz="4000" i="1" smtClean="0"/>
              <a:t>Percepción</a:t>
            </a:r>
            <a:r>
              <a:rPr lang="es-ES" sz="3200" i="1" smtClean="0"/>
              <a:t> </a:t>
            </a:r>
            <a:r>
              <a:rPr lang="es-ES" sz="3200" smtClean="0"/>
              <a:t/>
            </a:r>
            <a:br>
              <a:rPr lang="es-ES" sz="3200" smtClean="0"/>
            </a:br>
            <a:endParaRPr lang="es-ES" sz="3200" smtClean="0"/>
          </a:p>
        </p:txBody>
      </p:sp>
      <p:sp>
        <p:nvSpPr>
          <p:cNvPr id="30722" name="Marcador de contenido 2"/>
          <p:cNvSpPr>
            <a:spLocks noGrp="1"/>
          </p:cNvSpPr>
          <p:nvPr>
            <p:ph idx="4294967295"/>
          </p:nvPr>
        </p:nvSpPr>
        <p:spPr/>
        <p:txBody>
          <a:bodyPr/>
          <a:lstStyle/>
          <a:p>
            <a:pPr eaLnBrk="1" hangingPunct="1"/>
            <a:r>
              <a:rPr lang="es-ES" smtClean="0"/>
              <a:t>La percepción es el acto de toma de conocimientos de datos sensoriales del mundo que nos rodea. </a:t>
            </a:r>
          </a:p>
          <a:p>
            <a:pPr eaLnBrk="1" hangingPunct="1"/>
            <a:endParaRPr lang="es-ES" smtClean="0"/>
          </a:p>
          <a:p>
            <a:pPr eaLnBrk="1" hangingPunct="1"/>
            <a:r>
              <a:rPr lang="es-ES" smtClean="0"/>
              <a:t>Ésta constituye un mecanismo a través del cual el hombre adquiere el conocimiento del mundo exterior, o de su propio mundo interior. </a:t>
            </a:r>
          </a:p>
          <a:p>
            <a:pPr eaLnBrk="1" hangingPunct="1"/>
            <a:endParaRPr lang="es-ES"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ítulo 1"/>
          <p:cNvSpPr>
            <a:spLocks noGrp="1"/>
          </p:cNvSpPr>
          <p:nvPr>
            <p:ph type="title" idx="4294967295"/>
          </p:nvPr>
        </p:nvSpPr>
        <p:spPr/>
        <p:txBody>
          <a:bodyPr anchor="ctr"/>
          <a:lstStyle/>
          <a:p>
            <a:pPr eaLnBrk="1" hangingPunct="1"/>
            <a:r>
              <a:rPr lang="es-ES" smtClean="0"/>
              <a:t>Psicopatología de la Percepción</a:t>
            </a:r>
          </a:p>
        </p:txBody>
      </p:sp>
      <p:sp>
        <p:nvSpPr>
          <p:cNvPr id="31746" name="Marcador de contenido 2"/>
          <p:cNvSpPr>
            <a:spLocks noGrp="1"/>
          </p:cNvSpPr>
          <p:nvPr>
            <p:ph idx="4294967295"/>
          </p:nvPr>
        </p:nvSpPr>
        <p:spPr/>
        <p:txBody>
          <a:bodyPr/>
          <a:lstStyle/>
          <a:p>
            <a:pPr eaLnBrk="1" hangingPunct="1"/>
            <a:r>
              <a:rPr lang="es-ES" smtClean="0"/>
              <a:t>Organización e interpretación de los estímulos que llegan al organismo a través de los órganos de los sentidos.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ítulo 1"/>
          <p:cNvSpPr>
            <a:spLocks noGrp="1"/>
          </p:cNvSpPr>
          <p:nvPr>
            <p:ph type="title" idx="4294967295"/>
          </p:nvPr>
        </p:nvSpPr>
        <p:spPr/>
        <p:txBody>
          <a:bodyPr anchor="ctr"/>
          <a:lstStyle/>
          <a:p>
            <a:pPr algn="ctr" eaLnBrk="1" hangingPunct="1"/>
            <a:r>
              <a:rPr lang="es-ES" sz="2800" b="1" smtClean="0"/>
              <a:t>CLASIFICACIÓN DEL VIVENCIAR PSICOLÓGICO Y PSICOPATOLÓGICO </a:t>
            </a:r>
            <a:r>
              <a:rPr lang="es-ES" sz="2800" smtClean="0"/>
              <a:t/>
            </a:r>
            <a:br>
              <a:rPr lang="es-ES" sz="2800" smtClean="0"/>
            </a:br>
            <a:endParaRPr lang="es-ES" sz="2800" smtClean="0"/>
          </a:p>
        </p:txBody>
      </p:sp>
      <p:sp>
        <p:nvSpPr>
          <p:cNvPr id="14338" name="Marcador de contenido 2"/>
          <p:cNvSpPr>
            <a:spLocks noGrp="1"/>
          </p:cNvSpPr>
          <p:nvPr>
            <p:ph idx="4294967295"/>
          </p:nvPr>
        </p:nvSpPr>
        <p:spPr>
          <a:xfrm>
            <a:off x="574675" y="1827213"/>
            <a:ext cx="8108950" cy="4114800"/>
          </a:xfrm>
        </p:spPr>
        <p:txBody>
          <a:bodyPr/>
          <a:lstStyle/>
          <a:p>
            <a:pPr eaLnBrk="1" hangingPunct="1"/>
            <a:r>
              <a:rPr lang="es-ES" smtClean="0"/>
              <a:t>El método fenomenológico en psiquiatría estará centrado en el análisis de las vivencias. </a:t>
            </a:r>
          </a:p>
          <a:p>
            <a:pPr eaLnBrk="1" hangingPunct="1">
              <a:buFont typeface="Wingdings" pitchFamily="2" charset="2"/>
              <a:buNone/>
            </a:pPr>
            <a:endParaRPr lang="es-ES" smtClean="0"/>
          </a:p>
          <a:p>
            <a:pPr eaLnBrk="1" hangingPunct="1"/>
            <a:r>
              <a:rPr lang="es-ES" smtClean="0"/>
              <a:t>Fenomenología de las vivencias perturbadas. </a:t>
            </a:r>
          </a:p>
          <a:p>
            <a:pPr eaLnBrk="1" hangingPunct="1">
              <a:buFont typeface="Wingdings" pitchFamily="2" charset="2"/>
              <a:buNone/>
            </a:pPr>
            <a:endParaRPr lang="es-ES" smtClean="0"/>
          </a:p>
          <a:p>
            <a:pPr eaLnBrk="1" hangingPunct="1"/>
            <a:r>
              <a:rPr lang="es-ES" smtClean="0"/>
              <a:t>Ordenación de nuestra psiquis desde las vivencias denominadas “normales”. </a:t>
            </a:r>
          </a:p>
          <a:p>
            <a:pPr eaLnBrk="1" hangingPunct="1"/>
            <a:endParaRPr lang="es-ES"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ext Box 2"/>
          <p:cNvSpPr txBox="1">
            <a:spLocks noChangeArrowheads="1"/>
          </p:cNvSpPr>
          <p:nvPr/>
        </p:nvSpPr>
        <p:spPr bwMode="auto">
          <a:xfrm>
            <a:off x="250825" y="0"/>
            <a:ext cx="4294188" cy="6035675"/>
          </a:xfrm>
          <a:prstGeom prst="rect">
            <a:avLst/>
          </a:prstGeom>
          <a:noFill/>
          <a:ln w="9525">
            <a:noFill/>
            <a:miter lim="800000"/>
            <a:headEnd/>
            <a:tailEnd/>
          </a:ln>
        </p:spPr>
        <p:txBody>
          <a:bodyPr wrap="none">
            <a:spAutoFit/>
          </a:bodyPr>
          <a:lstStyle/>
          <a:p>
            <a:r>
              <a:rPr lang="es-ES" sz="2400">
                <a:latin typeface="Comic Sans MS" pitchFamily="66" charset="0"/>
                <a:ea typeface="ＭＳ Ｐゴシック"/>
                <a:cs typeface="ＭＳ Ｐゴシック"/>
              </a:rPr>
              <a:t>1.Trastorno de la Percepción:</a:t>
            </a:r>
          </a:p>
          <a:p>
            <a:pPr marL="742950" lvl="1" indent="-285750">
              <a:buFontTx/>
              <a:buChar char="•"/>
            </a:pPr>
            <a:r>
              <a:rPr lang="es-ES" sz="2400">
                <a:latin typeface="Comic Sans MS" pitchFamily="66" charset="0"/>
                <a:ea typeface="ＭＳ Ｐゴシック"/>
                <a:cs typeface="ＭＳ Ｐゴシック"/>
              </a:rPr>
              <a:t>1.1Cuantitativos:</a:t>
            </a:r>
          </a:p>
          <a:p>
            <a:r>
              <a:rPr lang="es-ES" sz="2400">
                <a:latin typeface="Comic Sans MS" pitchFamily="66" charset="0"/>
                <a:ea typeface="ＭＳ Ｐゴシック"/>
                <a:cs typeface="ＭＳ Ｐゴシック"/>
              </a:rPr>
              <a:t>		</a:t>
            </a:r>
            <a:r>
              <a:rPr lang="es-ES" sz="1400">
                <a:latin typeface="Comic Sans MS" pitchFamily="66" charset="0"/>
                <a:ea typeface="ＭＳ Ｐゴシック"/>
                <a:cs typeface="ＭＳ Ｐゴシック"/>
              </a:rPr>
              <a:t>-</a:t>
            </a:r>
            <a:r>
              <a:rPr lang="es-ES" sz="1600">
                <a:latin typeface="Comic Sans MS" pitchFamily="66" charset="0"/>
                <a:ea typeface="ＭＳ Ｐゴシック"/>
                <a:cs typeface="ＭＳ Ｐゴシック"/>
              </a:rPr>
              <a:t>Aceleración de la percepción</a:t>
            </a:r>
          </a:p>
          <a:p>
            <a:r>
              <a:rPr lang="es-ES" sz="1600">
                <a:latin typeface="Comic Sans MS" pitchFamily="66" charset="0"/>
                <a:ea typeface="ＭＳ Ｐゴシック"/>
                <a:cs typeface="ＭＳ Ｐゴシック"/>
              </a:rPr>
              <a:t>		-Retardo de la percepción</a:t>
            </a:r>
          </a:p>
          <a:p>
            <a:r>
              <a:rPr lang="es-ES" sz="1600">
                <a:latin typeface="Comic Sans MS" pitchFamily="66" charset="0"/>
                <a:ea typeface="ＭＳ Ｐゴシック"/>
                <a:cs typeface="ＭＳ Ｐゴシック"/>
              </a:rPr>
              <a:t>		-Intensificación de la Percepción</a:t>
            </a:r>
          </a:p>
          <a:p>
            <a:r>
              <a:rPr lang="es-ES" sz="1600">
                <a:latin typeface="Comic Sans MS" pitchFamily="66" charset="0"/>
                <a:ea typeface="ＭＳ Ｐゴシック"/>
                <a:cs typeface="ＭＳ Ｐゴシック"/>
              </a:rPr>
              <a:t>		-Debilitamiento de la percepción</a:t>
            </a:r>
          </a:p>
          <a:p>
            <a:pPr marL="742950" lvl="1" indent="-285750">
              <a:buFontTx/>
              <a:buChar char="•"/>
            </a:pPr>
            <a:r>
              <a:rPr lang="es-ES" sz="2400">
                <a:latin typeface="Comic Sans MS" pitchFamily="66" charset="0"/>
                <a:ea typeface="ＭＳ Ｐゴシック"/>
                <a:cs typeface="ＭＳ Ｐゴシック"/>
              </a:rPr>
              <a:t>1.2Cualitativas:</a:t>
            </a:r>
          </a:p>
          <a:p>
            <a:r>
              <a:rPr lang="es-ES" sz="2400">
                <a:latin typeface="Comic Sans MS" pitchFamily="66" charset="0"/>
                <a:ea typeface="ＭＳ Ｐゴシック"/>
                <a:cs typeface="ＭＳ Ｐゴシック"/>
              </a:rPr>
              <a:t>		</a:t>
            </a:r>
            <a:r>
              <a:rPr lang="es-ES">
                <a:latin typeface="Comic Sans MS" pitchFamily="66" charset="0"/>
                <a:ea typeface="ＭＳ Ｐゴシック"/>
                <a:cs typeface="ＭＳ Ｐゴシック"/>
              </a:rPr>
              <a:t>-Ilusiones</a:t>
            </a:r>
          </a:p>
          <a:p>
            <a:endParaRPr lang="es-ES">
              <a:latin typeface="Comic Sans MS" pitchFamily="66" charset="0"/>
              <a:ea typeface="ＭＳ Ｐゴシック"/>
              <a:cs typeface="ＭＳ Ｐゴシック"/>
            </a:endParaRPr>
          </a:p>
          <a:p>
            <a:endParaRPr lang="es-ES" sz="1600">
              <a:latin typeface="Comic Sans MS" pitchFamily="66" charset="0"/>
              <a:ea typeface="ＭＳ Ｐゴシック"/>
              <a:cs typeface="ＭＳ Ｐゴシック"/>
            </a:endParaRPr>
          </a:p>
          <a:p>
            <a:endParaRPr lang="es-ES" sz="1600">
              <a:latin typeface="Comic Sans MS" pitchFamily="66" charset="0"/>
              <a:ea typeface="ＭＳ Ｐゴシック"/>
              <a:cs typeface="ＭＳ Ｐゴシック"/>
            </a:endParaRPr>
          </a:p>
          <a:p>
            <a:endParaRPr lang="es-ES" sz="1600">
              <a:latin typeface="Comic Sans MS" pitchFamily="66" charset="0"/>
              <a:ea typeface="ＭＳ Ｐゴシック"/>
              <a:cs typeface="ＭＳ Ｐゴシック"/>
            </a:endParaRPr>
          </a:p>
          <a:p>
            <a:endParaRPr lang="es-ES" sz="1600">
              <a:latin typeface="Comic Sans MS" pitchFamily="66" charset="0"/>
              <a:ea typeface="ＭＳ Ｐゴシック"/>
              <a:cs typeface="ＭＳ Ｐゴシック"/>
            </a:endParaRPr>
          </a:p>
          <a:p>
            <a:endParaRPr lang="es-ES" sz="1600">
              <a:latin typeface="Comic Sans MS" pitchFamily="66" charset="0"/>
              <a:ea typeface="ＭＳ Ｐゴシック"/>
              <a:cs typeface="ＭＳ Ｐゴシック"/>
            </a:endParaRPr>
          </a:p>
          <a:p>
            <a:endParaRPr lang="es-ES" sz="1600">
              <a:latin typeface="Comic Sans MS" pitchFamily="66" charset="0"/>
              <a:ea typeface="ＭＳ Ｐゴシック"/>
              <a:cs typeface="ＭＳ Ｐゴシック"/>
            </a:endParaRPr>
          </a:p>
          <a:p>
            <a:r>
              <a:rPr lang="es-ES">
                <a:latin typeface="Comic Sans MS" pitchFamily="66" charset="0"/>
                <a:ea typeface="ＭＳ Ｐゴシック"/>
                <a:cs typeface="ＭＳ Ｐゴシック"/>
              </a:rPr>
              <a:t>		-Alucinación</a:t>
            </a:r>
          </a:p>
          <a:p>
            <a:r>
              <a:rPr lang="es-ES" sz="2400">
                <a:latin typeface="Comic Sans MS" pitchFamily="66" charset="0"/>
                <a:ea typeface="ＭＳ Ｐゴシック"/>
                <a:cs typeface="ＭＳ Ｐゴシック"/>
              </a:rPr>
              <a:t>		</a:t>
            </a:r>
          </a:p>
          <a:p>
            <a:r>
              <a:rPr lang="es-ES" sz="1400">
                <a:latin typeface="Comic Sans MS" pitchFamily="66" charset="0"/>
                <a:ea typeface="ＭＳ Ｐゴシック"/>
                <a:cs typeface="ＭＳ Ｐゴシック"/>
              </a:rPr>
              <a:t>		</a:t>
            </a:r>
          </a:p>
          <a:p>
            <a:endParaRPr lang="es-ES" sz="1400">
              <a:latin typeface="Comic Sans MS" pitchFamily="66" charset="0"/>
              <a:ea typeface="ＭＳ Ｐゴシック"/>
              <a:cs typeface="ＭＳ Ｐゴシック"/>
            </a:endParaRPr>
          </a:p>
          <a:p>
            <a:endParaRPr lang="es-ES" sz="1400">
              <a:latin typeface="Comic Sans MS" pitchFamily="66" charset="0"/>
              <a:ea typeface="ＭＳ Ｐゴシック"/>
              <a:cs typeface="ＭＳ Ｐゴシック"/>
            </a:endParaRPr>
          </a:p>
          <a:p>
            <a:endParaRPr lang="es-ES" sz="2400">
              <a:latin typeface="Comic Sans MS" pitchFamily="66" charset="0"/>
              <a:ea typeface="ＭＳ Ｐゴシック"/>
              <a:cs typeface="ＭＳ Ｐゴシック"/>
            </a:endParaRPr>
          </a:p>
        </p:txBody>
      </p:sp>
      <p:sp>
        <p:nvSpPr>
          <p:cNvPr id="32770" name="Text Box 3"/>
          <p:cNvSpPr txBox="1">
            <a:spLocks noChangeArrowheads="1"/>
          </p:cNvSpPr>
          <p:nvPr/>
        </p:nvSpPr>
        <p:spPr bwMode="auto">
          <a:xfrm>
            <a:off x="3959225" y="3068638"/>
            <a:ext cx="5724525" cy="4171950"/>
          </a:xfrm>
          <a:prstGeom prst="rect">
            <a:avLst/>
          </a:prstGeom>
          <a:noFill/>
          <a:ln w="9525">
            <a:noFill/>
            <a:miter lim="800000"/>
            <a:headEnd/>
            <a:tailEnd/>
          </a:ln>
        </p:spPr>
        <p:txBody>
          <a:bodyPr>
            <a:spAutoFit/>
          </a:bodyPr>
          <a:lstStyle/>
          <a:p>
            <a:r>
              <a:rPr lang="es-ES" sz="1600">
                <a:latin typeface="Comic Sans MS" pitchFamily="66" charset="0"/>
                <a:ea typeface="ＭＳ Ｐゴシック"/>
                <a:cs typeface="ＭＳ Ｐゴシック"/>
              </a:rPr>
              <a:t>En relación al órgano sensorial comprometido:</a:t>
            </a:r>
          </a:p>
          <a:p>
            <a:r>
              <a:rPr lang="es-ES" sz="1600">
                <a:latin typeface="Comic Sans MS" pitchFamily="66" charset="0"/>
                <a:ea typeface="ＭＳ Ｐゴシック"/>
                <a:cs typeface="ＭＳ Ｐゴシック"/>
              </a:rPr>
              <a:t>		Alucinación auditivas</a:t>
            </a:r>
          </a:p>
          <a:p>
            <a:r>
              <a:rPr lang="es-ES" sz="1600">
                <a:latin typeface="Comic Sans MS" pitchFamily="66" charset="0"/>
                <a:ea typeface="ＭＳ Ｐゴシック"/>
                <a:cs typeface="ＭＳ Ｐゴシック"/>
              </a:rPr>
              <a:t>		Alucinación visuales</a:t>
            </a:r>
          </a:p>
          <a:p>
            <a:r>
              <a:rPr lang="es-ES" sz="1600">
                <a:latin typeface="Comic Sans MS" pitchFamily="66" charset="0"/>
                <a:ea typeface="ＭＳ Ｐゴシック"/>
                <a:cs typeface="ＭＳ Ｐゴシック"/>
              </a:rPr>
              <a:t>		Alucinaciones Olfativas y gustativas</a:t>
            </a:r>
          </a:p>
          <a:p>
            <a:r>
              <a:rPr lang="es-ES" sz="1600">
                <a:latin typeface="Comic Sans MS" pitchFamily="66" charset="0"/>
                <a:ea typeface="ＭＳ Ｐゴシック"/>
                <a:cs typeface="ＭＳ Ｐゴシック"/>
              </a:rPr>
              <a:t>		Alucinaciones táctiles</a:t>
            </a:r>
          </a:p>
          <a:p>
            <a:r>
              <a:rPr lang="es-ES" sz="1600">
                <a:latin typeface="Comic Sans MS" pitchFamily="66" charset="0"/>
                <a:ea typeface="ＭＳ Ｐゴシック"/>
                <a:cs typeface="ＭＳ Ｐゴシック"/>
              </a:rPr>
              <a:t>		Alucinaciones cenestésicas</a:t>
            </a:r>
          </a:p>
          <a:p>
            <a:r>
              <a:rPr lang="es-ES" sz="1600">
                <a:latin typeface="Comic Sans MS" pitchFamily="66" charset="0"/>
                <a:ea typeface="ＭＳ Ｐゴシック"/>
                <a:cs typeface="ＭＳ Ｐゴシック"/>
              </a:rPr>
              <a:t>		Alucinaciones cinesticas</a:t>
            </a:r>
          </a:p>
          <a:p>
            <a:r>
              <a:rPr lang="es-ES" sz="1600">
                <a:latin typeface="Comic Sans MS" pitchFamily="66" charset="0"/>
                <a:ea typeface="ＭＳ Ｐゴシック"/>
                <a:cs typeface="ＭＳ Ｐゴシック"/>
              </a:rPr>
              <a:t>		Otras alucionaciones</a:t>
            </a:r>
          </a:p>
          <a:p>
            <a:r>
              <a:rPr lang="es-ES" sz="1600">
                <a:latin typeface="Comic Sans MS" pitchFamily="66" charset="0"/>
                <a:ea typeface="ＭＳ Ｐゴシック"/>
                <a:cs typeface="ＭＳ Ｐゴシック"/>
              </a:rPr>
              <a:t>En relación a formas de representación:</a:t>
            </a:r>
          </a:p>
          <a:p>
            <a:r>
              <a:rPr lang="es-ES" sz="1600">
                <a:latin typeface="Comic Sans MS" pitchFamily="66" charset="0"/>
                <a:ea typeface="ＭＳ Ｐゴシック"/>
                <a:cs typeface="ＭＳ Ｐゴシック"/>
              </a:rPr>
              <a:t>		Alucinaciones catatímicas</a:t>
            </a:r>
          </a:p>
          <a:p>
            <a:r>
              <a:rPr lang="es-ES" sz="1600">
                <a:latin typeface="Comic Sans MS" pitchFamily="66" charset="0"/>
                <a:ea typeface="ＭＳ Ｐゴシック"/>
                <a:cs typeface="ＭＳ Ｐゴシック"/>
              </a:rPr>
              <a:t>		Alucinaciones hipnagógicas</a:t>
            </a:r>
          </a:p>
          <a:p>
            <a:r>
              <a:rPr lang="es-ES" sz="1600">
                <a:latin typeface="Comic Sans MS" pitchFamily="66" charset="0"/>
                <a:ea typeface="ＭＳ Ｐゴシック"/>
                <a:cs typeface="ＭＳ Ｐゴシック"/>
              </a:rPr>
              <a:t>		Alucinaciones funcionales</a:t>
            </a:r>
          </a:p>
          <a:p>
            <a:r>
              <a:rPr lang="es-ES" sz="1600">
                <a:latin typeface="Comic Sans MS" pitchFamily="66" charset="0"/>
                <a:ea typeface="ＭＳ Ｐゴシック"/>
                <a:cs typeface="ＭＳ Ｐゴシック"/>
              </a:rPr>
              <a:t>		Alucinaciones extracampinas</a:t>
            </a:r>
          </a:p>
          <a:p>
            <a:r>
              <a:rPr lang="es-ES" sz="1600">
                <a:latin typeface="Comic Sans MS" pitchFamily="66" charset="0"/>
                <a:ea typeface="ＭＳ Ｐゴシック"/>
                <a:cs typeface="ＭＳ Ｐゴシック"/>
              </a:rPr>
              <a:t>		Alucinosis</a:t>
            </a:r>
          </a:p>
          <a:p>
            <a:endParaRPr lang="es-ES" sz="1600">
              <a:latin typeface="Comic Sans MS" pitchFamily="66" charset="0"/>
              <a:ea typeface="ＭＳ Ｐゴシック"/>
              <a:cs typeface="ＭＳ Ｐゴシック"/>
            </a:endParaRPr>
          </a:p>
          <a:p>
            <a:pPr>
              <a:spcBef>
                <a:spcPct val="50000"/>
              </a:spcBef>
            </a:pPr>
            <a:endParaRPr lang="es-ES">
              <a:latin typeface="Arial" charset="0"/>
              <a:ea typeface="ＭＳ Ｐゴシック"/>
              <a:cs typeface="ＭＳ Ｐゴシック"/>
            </a:endParaRPr>
          </a:p>
        </p:txBody>
      </p:sp>
      <p:sp>
        <p:nvSpPr>
          <p:cNvPr id="32771" name="Text Box 4"/>
          <p:cNvSpPr txBox="1">
            <a:spLocks noChangeArrowheads="1"/>
          </p:cNvSpPr>
          <p:nvPr/>
        </p:nvSpPr>
        <p:spPr bwMode="auto">
          <a:xfrm>
            <a:off x="3311525" y="2060575"/>
            <a:ext cx="2663825" cy="1069975"/>
          </a:xfrm>
          <a:prstGeom prst="rect">
            <a:avLst/>
          </a:prstGeom>
          <a:noFill/>
          <a:ln w="9525">
            <a:noFill/>
            <a:miter lim="800000"/>
            <a:headEnd/>
            <a:tailEnd/>
          </a:ln>
        </p:spPr>
        <p:txBody>
          <a:bodyPr>
            <a:spAutoFit/>
          </a:bodyPr>
          <a:lstStyle/>
          <a:p>
            <a:pPr>
              <a:spcBef>
                <a:spcPct val="50000"/>
              </a:spcBef>
            </a:pPr>
            <a:r>
              <a:rPr lang="es-ES" sz="1600">
                <a:latin typeface="Comic Sans MS" pitchFamily="66" charset="0"/>
                <a:ea typeface="ＭＳ Ｐゴシック"/>
                <a:cs typeface="ＭＳ Ｐゴシック"/>
              </a:rPr>
              <a:t>Ilusiones por inatención</a:t>
            </a:r>
          </a:p>
          <a:p>
            <a:pPr>
              <a:spcBef>
                <a:spcPct val="50000"/>
              </a:spcBef>
            </a:pPr>
            <a:r>
              <a:rPr lang="es-ES" sz="1600">
                <a:latin typeface="Comic Sans MS" pitchFamily="66" charset="0"/>
                <a:ea typeface="ＭＳ Ｐゴシック"/>
                <a:cs typeface="ＭＳ Ｐゴシック"/>
              </a:rPr>
              <a:t>Ilusiones catatímicas</a:t>
            </a:r>
          </a:p>
          <a:p>
            <a:pPr>
              <a:spcBef>
                <a:spcPct val="50000"/>
              </a:spcBef>
            </a:pPr>
            <a:r>
              <a:rPr lang="es-ES" sz="1600">
                <a:latin typeface="Comic Sans MS" pitchFamily="66" charset="0"/>
                <a:ea typeface="ＭＳ Ｐゴシック"/>
                <a:cs typeface="ＭＳ Ｐゴシック"/>
              </a:rPr>
              <a:t>Ilusiones oníricas</a:t>
            </a:r>
          </a:p>
        </p:txBody>
      </p:sp>
      <p:sp>
        <p:nvSpPr>
          <p:cNvPr id="32772" name="AutoShape 5"/>
          <p:cNvSpPr>
            <a:spLocks/>
          </p:cNvSpPr>
          <p:nvPr/>
        </p:nvSpPr>
        <p:spPr bwMode="auto">
          <a:xfrm>
            <a:off x="3238500" y="2133600"/>
            <a:ext cx="73025" cy="935038"/>
          </a:xfrm>
          <a:prstGeom prst="leftBrace">
            <a:avLst>
              <a:gd name="adj1" fmla="val 106703"/>
              <a:gd name="adj2" fmla="val 50000"/>
            </a:avLst>
          </a:prstGeom>
          <a:noFill/>
          <a:ln w="9525">
            <a:solidFill>
              <a:schemeClr val="tx1"/>
            </a:solidFill>
            <a:round/>
            <a:headEnd/>
            <a:tailEnd/>
          </a:ln>
        </p:spPr>
        <p:txBody>
          <a:bodyPr wrap="none" anchor="ctr"/>
          <a:lstStyle/>
          <a:p>
            <a:endParaRPr lang="es-CL">
              <a:latin typeface="Calibri" pitchFamily="34" charset="0"/>
            </a:endParaRPr>
          </a:p>
        </p:txBody>
      </p:sp>
      <p:sp>
        <p:nvSpPr>
          <p:cNvPr id="32773" name="AutoShape 6"/>
          <p:cNvSpPr>
            <a:spLocks/>
          </p:cNvSpPr>
          <p:nvPr/>
        </p:nvSpPr>
        <p:spPr bwMode="auto">
          <a:xfrm>
            <a:off x="3311525" y="3141663"/>
            <a:ext cx="647700" cy="3024187"/>
          </a:xfrm>
          <a:prstGeom prst="leftBrace">
            <a:avLst>
              <a:gd name="adj1" fmla="val 38909"/>
              <a:gd name="adj2" fmla="val 50000"/>
            </a:avLst>
          </a:prstGeom>
          <a:noFill/>
          <a:ln w="9525">
            <a:solidFill>
              <a:schemeClr val="tx1"/>
            </a:solidFill>
            <a:round/>
            <a:headEnd/>
            <a:tailEnd/>
          </a:ln>
        </p:spPr>
        <p:txBody>
          <a:bodyPr wrap="none" anchor="ctr"/>
          <a:lstStyle/>
          <a:p>
            <a:endParaRPr lang="es-CL">
              <a:latin typeface="Calibri"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ítulo 1"/>
          <p:cNvSpPr>
            <a:spLocks noGrp="1"/>
          </p:cNvSpPr>
          <p:nvPr>
            <p:ph type="title" idx="4294967295"/>
          </p:nvPr>
        </p:nvSpPr>
        <p:spPr/>
        <p:txBody>
          <a:bodyPr anchor="ctr"/>
          <a:lstStyle/>
          <a:p>
            <a:pPr algn="ctr" eaLnBrk="1" hangingPunct="1"/>
            <a:r>
              <a:rPr lang="es-ES" sz="3200" i="1" smtClean="0"/>
              <a:t>TRASTORNOS DE LA PERCEPCIÓN Cuantitativos </a:t>
            </a:r>
            <a:r>
              <a:rPr lang="es-ES" sz="3200" smtClean="0"/>
              <a:t/>
            </a:r>
            <a:br>
              <a:rPr lang="es-ES" sz="3200" smtClean="0"/>
            </a:br>
            <a:endParaRPr lang="es-ES" sz="3200" smtClean="0"/>
          </a:p>
        </p:txBody>
      </p:sp>
      <p:sp>
        <p:nvSpPr>
          <p:cNvPr id="33794" name="Marcador de contenido 2"/>
          <p:cNvSpPr>
            <a:spLocks noGrp="1"/>
          </p:cNvSpPr>
          <p:nvPr>
            <p:ph idx="4294967295"/>
          </p:nvPr>
        </p:nvSpPr>
        <p:spPr/>
        <p:txBody>
          <a:bodyPr/>
          <a:lstStyle/>
          <a:p>
            <a:pPr marL="0" indent="0" eaLnBrk="1" hangingPunct="1">
              <a:lnSpc>
                <a:spcPct val="80000"/>
              </a:lnSpc>
              <a:buFont typeface="Wingdings" pitchFamily="2" charset="2"/>
              <a:buNone/>
            </a:pPr>
            <a:r>
              <a:rPr lang="es-ES" sz="2200" b="1" i="1" smtClean="0"/>
              <a:t>1. Aceleración de la percepción</a:t>
            </a:r>
            <a:r>
              <a:rPr lang="es-ES" sz="2200" i="1" smtClean="0"/>
              <a:t> </a:t>
            </a:r>
            <a:endParaRPr lang="es-ES" sz="2200" smtClean="0"/>
          </a:p>
          <a:p>
            <a:pPr lvl="1" eaLnBrk="1" hangingPunct="1">
              <a:lnSpc>
                <a:spcPct val="80000"/>
              </a:lnSpc>
            </a:pPr>
            <a:r>
              <a:rPr lang="es-ES" sz="2100" smtClean="0"/>
              <a:t>Cuando existe un aumento del número de unidades de percepción por unidad de tiempo.</a:t>
            </a:r>
          </a:p>
          <a:p>
            <a:pPr lvl="1" eaLnBrk="1" hangingPunct="1">
              <a:lnSpc>
                <a:spcPct val="80000"/>
              </a:lnSpc>
              <a:buFont typeface="Wingdings" pitchFamily="2" charset="2"/>
              <a:buNone/>
            </a:pPr>
            <a:r>
              <a:rPr lang="es-ES" sz="2100" smtClean="0"/>
              <a:t> </a:t>
            </a:r>
          </a:p>
          <a:p>
            <a:pPr marL="0" indent="0" eaLnBrk="1" hangingPunct="1">
              <a:lnSpc>
                <a:spcPct val="80000"/>
              </a:lnSpc>
            </a:pPr>
            <a:r>
              <a:rPr lang="es-ES" sz="2200" b="1" smtClean="0"/>
              <a:t>Ejemplo: </a:t>
            </a:r>
            <a:endParaRPr lang="es-ES" sz="2200" smtClean="0"/>
          </a:p>
          <a:p>
            <a:pPr marL="0" indent="0" eaLnBrk="1" hangingPunct="1">
              <a:lnSpc>
                <a:spcPct val="80000"/>
              </a:lnSpc>
            </a:pPr>
            <a:r>
              <a:rPr lang="es-ES" sz="2200" smtClean="0"/>
              <a:t>Una paciente en fase maniaca reaccionaba frente al auditorio localizando rápidamente cualquier movimiento de las personas presentes, que para cualquiera hubiera pasado desapercibido. </a:t>
            </a:r>
          </a:p>
          <a:p>
            <a:pPr marL="0" indent="0" eaLnBrk="1" hangingPunct="1">
              <a:lnSpc>
                <a:spcPct val="80000"/>
              </a:lnSpc>
            </a:pPr>
            <a:r>
              <a:rPr lang="es-ES" sz="2200" smtClean="0"/>
              <a:t>Atenta a todos los gestos, percibiendo todos los detalles en las expresiones y en las vestimentas para hacer algún comentario irónico. </a:t>
            </a:r>
          </a:p>
          <a:p>
            <a:pPr marL="0" indent="0" eaLnBrk="1" hangingPunct="1">
              <a:lnSpc>
                <a:spcPct val="80000"/>
              </a:lnSpc>
            </a:pPr>
            <a:r>
              <a:rPr lang="es-ES" sz="2200" smtClean="0"/>
              <a:t>Mantenía el diálogo con el entrevistador y al mismo tiempo daba la impresión que registraba los comentarios que hacían en voz baja los asistentes. Entendía rápidamente las preguntas y contestaba sin vacilación. </a:t>
            </a:r>
          </a:p>
          <a:p>
            <a:pPr marL="0" indent="0" eaLnBrk="1" hangingPunct="1">
              <a:lnSpc>
                <a:spcPct val="80000"/>
              </a:lnSpc>
            </a:pPr>
            <a:endParaRPr lang="es-ES" sz="220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ítulo 1"/>
          <p:cNvSpPr>
            <a:spLocks noGrp="1"/>
          </p:cNvSpPr>
          <p:nvPr>
            <p:ph type="title" idx="4294967295"/>
          </p:nvPr>
        </p:nvSpPr>
        <p:spPr/>
        <p:txBody>
          <a:bodyPr anchor="ctr"/>
          <a:lstStyle/>
          <a:p>
            <a:pPr algn="ctr" eaLnBrk="1" hangingPunct="1"/>
            <a:r>
              <a:rPr lang="es-ES" sz="3200" i="1" smtClean="0"/>
              <a:t>TRASTORNOS DE LA PERCEPCIÓN Cuantitativos </a:t>
            </a:r>
            <a:r>
              <a:rPr lang="es-ES" sz="3200" smtClean="0"/>
              <a:t/>
            </a:r>
            <a:br>
              <a:rPr lang="es-ES" sz="3200" smtClean="0"/>
            </a:br>
            <a:endParaRPr lang="es-ES" sz="3200" smtClean="0"/>
          </a:p>
        </p:txBody>
      </p:sp>
      <p:sp>
        <p:nvSpPr>
          <p:cNvPr id="34818" name="Marcador de contenido 2"/>
          <p:cNvSpPr>
            <a:spLocks noGrp="1"/>
          </p:cNvSpPr>
          <p:nvPr>
            <p:ph idx="4294967295"/>
          </p:nvPr>
        </p:nvSpPr>
        <p:spPr>
          <a:xfrm>
            <a:off x="723331" y="1827213"/>
            <a:ext cx="7960294" cy="4114800"/>
          </a:xfrm>
        </p:spPr>
        <p:txBody>
          <a:bodyPr/>
          <a:lstStyle/>
          <a:p>
            <a:pPr marL="0" indent="0" eaLnBrk="1" hangingPunct="1">
              <a:lnSpc>
                <a:spcPct val="80000"/>
              </a:lnSpc>
              <a:buFont typeface="Wingdings" pitchFamily="2" charset="2"/>
              <a:buNone/>
            </a:pPr>
            <a:r>
              <a:rPr lang="es-ES" sz="2700" b="1" i="1" dirty="0" smtClean="0"/>
              <a:t>2. Retardo de la </a:t>
            </a:r>
            <a:r>
              <a:rPr lang="es-ES" sz="2700" b="1" i="1" dirty="0" err="1" smtClean="0"/>
              <a:t>percepción</a:t>
            </a:r>
            <a:r>
              <a:rPr lang="es-ES" sz="2700" b="1" i="1" dirty="0" smtClean="0"/>
              <a:t> </a:t>
            </a:r>
            <a:endParaRPr lang="es-ES" sz="2700" b="1" dirty="0" smtClean="0"/>
          </a:p>
          <a:p>
            <a:pPr marL="0" indent="0" eaLnBrk="1" hangingPunct="1">
              <a:lnSpc>
                <a:spcPct val="80000"/>
              </a:lnSpc>
            </a:pPr>
            <a:r>
              <a:rPr lang="es-ES" sz="2700" dirty="0" smtClean="0"/>
              <a:t>Cuando existe una </a:t>
            </a:r>
            <a:r>
              <a:rPr lang="es-ES" sz="2700" dirty="0" err="1" smtClean="0"/>
              <a:t>disminución</a:t>
            </a:r>
            <a:r>
              <a:rPr lang="es-ES" sz="2700" dirty="0" smtClean="0"/>
              <a:t> del </a:t>
            </a:r>
            <a:r>
              <a:rPr lang="es-ES" sz="2700" dirty="0" err="1" smtClean="0"/>
              <a:t>número</a:t>
            </a:r>
            <a:r>
              <a:rPr lang="es-ES" sz="2700" dirty="0" smtClean="0"/>
              <a:t> de unidades de </a:t>
            </a:r>
            <a:r>
              <a:rPr lang="es-ES" sz="2700" dirty="0" err="1" smtClean="0"/>
              <a:t>percepción</a:t>
            </a:r>
            <a:r>
              <a:rPr lang="es-ES" sz="2700" dirty="0" smtClean="0"/>
              <a:t> por unidad de tiempo.</a:t>
            </a:r>
          </a:p>
          <a:p>
            <a:pPr marL="0" indent="0" eaLnBrk="1" hangingPunct="1">
              <a:lnSpc>
                <a:spcPct val="80000"/>
              </a:lnSpc>
              <a:buFont typeface="Wingdings" pitchFamily="2" charset="2"/>
              <a:buNone/>
            </a:pPr>
            <a:r>
              <a:rPr lang="es-ES" sz="2700" dirty="0" smtClean="0"/>
              <a:t> </a:t>
            </a:r>
          </a:p>
          <a:p>
            <a:pPr marL="0" indent="0" eaLnBrk="1" hangingPunct="1">
              <a:lnSpc>
                <a:spcPct val="80000"/>
              </a:lnSpc>
            </a:pPr>
            <a:r>
              <a:rPr lang="es-ES" sz="2700" b="1" dirty="0" smtClean="0"/>
              <a:t>Ejemplo: </a:t>
            </a:r>
            <a:endParaRPr lang="es-ES" sz="2700" dirty="0" smtClean="0"/>
          </a:p>
          <a:p>
            <a:pPr marL="0" indent="0" eaLnBrk="1" hangingPunct="1">
              <a:lnSpc>
                <a:spcPct val="80000"/>
              </a:lnSpc>
            </a:pPr>
            <a:r>
              <a:rPr lang="es-ES" sz="2700" dirty="0" smtClean="0"/>
              <a:t>Una paciente deprimida refiere </a:t>
            </a:r>
            <a:r>
              <a:rPr lang="es-ES" sz="2700" dirty="0" err="1" smtClean="0"/>
              <a:t>espontáneamente</a:t>
            </a:r>
            <a:r>
              <a:rPr lang="es-ES" sz="2700" dirty="0" smtClean="0"/>
              <a:t> "me siento muy lenta, me cuesta entender lo que me preguntaban.</a:t>
            </a:r>
          </a:p>
          <a:p>
            <a:pPr marL="0" indent="0" eaLnBrk="1" hangingPunct="1">
              <a:lnSpc>
                <a:spcPct val="80000"/>
              </a:lnSpc>
            </a:pPr>
            <a:r>
              <a:rPr lang="es-ES" sz="2700" dirty="0" smtClean="0"/>
              <a:t>Cuando han terminado la pregunta yo </a:t>
            </a:r>
            <a:r>
              <a:rPr lang="es-ES" sz="2700" dirty="0" err="1" smtClean="0"/>
              <a:t>todavía</a:t>
            </a:r>
            <a:r>
              <a:rPr lang="es-ES" sz="2700" dirty="0" smtClean="0"/>
              <a:t> estoy captando la primera frase" "antes era </a:t>
            </a:r>
            <a:r>
              <a:rPr lang="es-ES" sz="2700" dirty="0" err="1" smtClean="0"/>
              <a:t>más</a:t>
            </a:r>
            <a:r>
              <a:rPr lang="es-ES" sz="2700" dirty="0" smtClean="0"/>
              <a:t> </a:t>
            </a:r>
            <a:r>
              <a:rPr lang="es-ES" sz="2700" dirty="0" err="1" smtClean="0"/>
              <a:t>rápida</a:t>
            </a:r>
            <a:r>
              <a:rPr lang="es-ES" sz="2700" dirty="0" smtClean="0"/>
              <a:t> para entender, si hasta las </a:t>
            </a:r>
            <a:r>
              <a:rPr lang="es-ES" sz="2700" dirty="0" err="1" smtClean="0"/>
              <a:t>películas</a:t>
            </a:r>
            <a:r>
              <a:rPr lang="es-ES" sz="2700" dirty="0" smtClean="0"/>
              <a:t> de la tele no las puedo seguir". </a:t>
            </a:r>
          </a:p>
          <a:p>
            <a:pPr marL="0" indent="0" eaLnBrk="1" hangingPunct="1">
              <a:lnSpc>
                <a:spcPct val="80000"/>
              </a:lnSpc>
            </a:pPr>
            <a:endParaRPr lang="es-ES" sz="2700"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ítulo 1"/>
          <p:cNvSpPr>
            <a:spLocks noGrp="1"/>
          </p:cNvSpPr>
          <p:nvPr>
            <p:ph type="title" idx="4294967295"/>
          </p:nvPr>
        </p:nvSpPr>
        <p:spPr/>
        <p:txBody>
          <a:bodyPr anchor="ctr"/>
          <a:lstStyle/>
          <a:p>
            <a:pPr algn="ctr" eaLnBrk="1" hangingPunct="1"/>
            <a:r>
              <a:rPr lang="es-ES" sz="3200" i="1" smtClean="0"/>
              <a:t>TRASTORNOS DE LA PERCEPCIÓN Cuantitativos </a:t>
            </a:r>
            <a:endParaRPr lang="es-ES" sz="3200" smtClean="0"/>
          </a:p>
        </p:txBody>
      </p:sp>
      <p:sp>
        <p:nvSpPr>
          <p:cNvPr id="35842" name="Marcador de contenido 2"/>
          <p:cNvSpPr>
            <a:spLocks noGrp="1"/>
          </p:cNvSpPr>
          <p:nvPr>
            <p:ph idx="4294967295"/>
          </p:nvPr>
        </p:nvSpPr>
        <p:spPr/>
        <p:txBody>
          <a:bodyPr/>
          <a:lstStyle/>
          <a:p>
            <a:pPr marL="0" indent="0" eaLnBrk="1" hangingPunct="1">
              <a:lnSpc>
                <a:spcPct val="80000"/>
              </a:lnSpc>
              <a:buFont typeface="Wingdings" pitchFamily="2" charset="2"/>
              <a:buNone/>
            </a:pPr>
            <a:r>
              <a:rPr lang="es-ES" sz="2300" i="1" smtClean="0"/>
              <a:t>3</a:t>
            </a:r>
            <a:r>
              <a:rPr lang="es-ES" sz="2300" b="1" i="1" smtClean="0"/>
              <a:t>. Intensificación de la percepción</a:t>
            </a:r>
            <a:r>
              <a:rPr lang="es-ES" sz="2300" i="1" smtClean="0"/>
              <a:t>: </a:t>
            </a:r>
          </a:p>
          <a:p>
            <a:pPr marL="0" indent="0" eaLnBrk="1" hangingPunct="1">
              <a:lnSpc>
                <a:spcPct val="80000"/>
              </a:lnSpc>
            </a:pPr>
            <a:r>
              <a:rPr lang="es-ES" sz="2300" smtClean="0"/>
              <a:t>También llamada hiperestesia, los sonidos son vivamente oídos, los colores luminosamente vistos. </a:t>
            </a:r>
          </a:p>
          <a:p>
            <a:pPr marL="0" indent="0" eaLnBrk="1" hangingPunct="1">
              <a:lnSpc>
                <a:spcPct val="80000"/>
              </a:lnSpc>
            </a:pPr>
            <a:r>
              <a:rPr lang="es-ES" sz="2300" smtClean="0"/>
              <a:t>Una teja roja parece una llama, el acto de cerrar una puerta retumba como cañonazo, el sonido del viento es tempestuoso. </a:t>
            </a:r>
          </a:p>
          <a:p>
            <a:pPr marL="0" indent="0" eaLnBrk="1" hangingPunct="1">
              <a:lnSpc>
                <a:spcPct val="80000"/>
              </a:lnSpc>
            </a:pPr>
            <a:r>
              <a:rPr lang="es-ES" sz="2300" b="1" smtClean="0"/>
              <a:t>Ejemplo: </a:t>
            </a:r>
            <a:endParaRPr lang="es-ES" sz="2300" smtClean="0"/>
          </a:p>
          <a:p>
            <a:pPr marL="0" indent="0" eaLnBrk="1" hangingPunct="1">
              <a:lnSpc>
                <a:spcPct val="80000"/>
              </a:lnSpc>
            </a:pPr>
            <a:r>
              <a:rPr lang="es-ES" sz="2300" smtClean="0"/>
              <a:t>Un paciente bipolar, de actividad pintor, refiere que los cuadros que realiza estando exaltado "son de tonos muchos más ricos y variados. </a:t>
            </a:r>
          </a:p>
          <a:p>
            <a:pPr marL="0" indent="0" eaLnBrk="1" hangingPunct="1">
              <a:lnSpc>
                <a:spcPct val="80000"/>
              </a:lnSpc>
            </a:pPr>
            <a:r>
              <a:rPr lang="es-ES" sz="2300" smtClean="0"/>
              <a:t>Cuando estoy deprimido distingo 4 ó 5 variedades de color amarillo. Cuando me pongo maniaco uso como veinte tonalida des que las percibo muy distintas unas de otras". </a:t>
            </a:r>
          </a:p>
          <a:p>
            <a:pPr marL="0" indent="0" eaLnBrk="1" hangingPunct="1">
              <a:lnSpc>
                <a:spcPct val="80000"/>
              </a:lnSpc>
            </a:pPr>
            <a:endParaRPr lang="es-ES" sz="230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ítulo 1"/>
          <p:cNvSpPr>
            <a:spLocks noGrp="1"/>
          </p:cNvSpPr>
          <p:nvPr>
            <p:ph type="title" idx="4294967295"/>
          </p:nvPr>
        </p:nvSpPr>
        <p:spPr/>
        <p:txBody>
          <a:bodyPr anchor="ctr"/>
          <a:lstStyle/>
          <a:p>
            <a:pPr algn="ctr" eaLnBrk="1" hangingPunct="1"/>
            <a:r>
              <a:rPr lang="es-ES" sz="3200" i="1" smtClean="0"/>
              <a:t>TRASTORNOS DE LA PERCEPCIÓN Cuantitativos </a:t>
            </a:r>
            <a:endParaRPr lang="es-ES" sz="3200" smtClean="0"/>
          </a:p>
        </p:txBody>
      </p:sp>
      <p:sp>
        <p:nvSpPr>
          <p:cNvPr id="36866" name="Marcador de contenido 2"/>
          <p:cNvSpPr>
            <a:spLocks noGrp="1"/>
          </p:cNvSpPr>
          <p:nvPr>
            <p:ph idx="4294967295"/>
          </p:nvPr>
        </p:nvSpPr>
        <p:spPr/>
        <p:txBody>
          <a:bodyPr/>
          <a:lstStyle/>
          <a:p>
            <a:pPr marL="0" indent="0" eaLnBrk="1" hangingPunct="1">
              <a:lnSpc>
                <a:spcPct val="90000"/>
              </a:lnSpc>
              <a:buFont typeface="Wingdings" pitchFamily="2" charset="2"/>
              <a:buNone/>
            </a:pPr>
            <a:r>
              <a:rPr lang="es-ES" sz="2300" b="1" i="1" smtClean="0"/>
              <a:t>4. Debilitamiento de la percepción:</a:t>
            </a:r>
            <a:r>
              <a:rPr lang="es-ES" sz="2300" i="1" smtClean="0"/>
              <a:t> </a:t>
            </a:r>
          </a:p>
          <a:p>
            <a:pPr marL="0" indent="0" eaLnBrk="1" hangingPunct="1">
              <a:lnSpc>
                <a:spcPct val="90000"/>
              </a:lnSpc>
            </a:pPr>
            <a:r>
              <a:rPr lang="es-ES" sz="2300" smtClean="0"/>
              <a:t>La intensidad de la percepción está reducida. Los colores se ven más parejos, el mundo circundante parece más obscuro y apagado, la música se escucha monótona, las comidas sin sabor. </a:t>
            </a:r>
          </a:p>
          <a:p>
            <a:pPr marL="0" indent="0" eaLnBrk="1" hangingPunct="1">
              <a:lnSpc>
                <a:spcPct val="90000"/>
              </a:lnSpc>
            </a:pPr>
            <a:endParaRPr lang="es-ES" sz="2300" smtClean="0"/>
          </a:p>
          <a:p>
            <a:pPr marL="0" indent="0" eaLnBrk="1" hangingPunct="1">
              <a:lnSpc>
                <a:spcPct val="90000"/>
              </a:lnSpc>
            </a:pPr>
            <a:r>
              <a:rPr lang="es-ES" sz="2300" b="1" smtClean="0"/>
              <a:t>Ejemplo: </a:t>
            </a:r>
            <a:endParaRPr lang="es-ES" sz="2300" smtClean="0"/>
          </a:p>
          <a:p>
            <a:pPr marL="0" indent="0" eaLnBrk="1" hangingPunct="1">
              <a:lnSpc>
                <a:spcPct val="90000"/>
              </a:lnSpc>
            </a:pPr>
            <a:r>
              <a:rPr lang="es-ES" sz="2300" smtClean="0"/>
              <a:t>Una paciente deprimida señala que su vida ha perdido el atractivo "antes me gustaba salir a caminar por el parque cerca de mi casa, me relajaba, lo encontraba hermoso. </a:t>
            </a:r>
          </a:p>
          <a:p>
            <a:pPr marL="0" indent="0" eaLnBrk="1" hangingPunct="1">
              <a:lnSpc>
                <a:spcPct val="90000"/>
              </a:lnSpc>
            </a:pPr>
            <a:r>
              <a:rPr lang="es-ES" sz="2300" smtClean="0"/>
              <a:t>Ahora me parece sin gracia, como si siempre estuviera nublado" </a:t>
            </a:r>
          </a:p>
          <a:p>
            <a:pPr marL="0" indent="0" eaLnBrk="1" hangingPunct="1">
              <a:lnSpc>
                <a:spcPct val="90000"/>
              </a:lnSpc>
            </a:pPr>
            <a:endParaRPr lang="es-ES" sz="230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a:xfrm>
            <a:off x="1370013" y="301625"/>
            <a:ext cx="7313612" cy="1525588"/>
          </a:xfrm>
        </p:spPr>
        <p:txBody>
          <a:bodyPr/>
          <a:lstStyle/>
          <a:p>
            <a:pPr algn="ctr" eaLnBrk="1" hangingPunct="1"/>
            <a:r>
              <a:rPr lang="es-ES" sz="3200" i="1" smtClean="0"/>
              <a:t>TRASTORNOS DE LA PERCEPCIÓN</a:t>
            </a:r>
            <a:br>
              <a:rPr lang="es-ES" sz="3200" i="1" smtClean="0"/>
            </a:br>
            <a:r>
              <a:rPr lang="es-ES" sz="3200" i="1" smtClean="0"/>
              <a:t>Cualitativas</a:t>
            </a:r>
            <a:br>
              <a:rPr lang="es-ES" sz="3200" i="1" smtClean="0"/>
            </a:br>
            <a:endParaRPr lang="es-CL" sz="3200" i="1" smtClean="0"/>
          </a:p>
        </p:txBody>
      </p:sp>
      <p:sp>
        <p:nvSpPr>
          <p:cNvPr id="37890" name="Rectangle 3"/>
          <p:cNvSpPr>
            <a:spLocks noGrp="1" noChangeArrowheads="1"/>
          </p:cNvSpPr>
          <p:nvPr>
            <p:ph type="body" idx="1"/>
          </p:nvPr>
        </p:nvSpPr>
        <p:spPr/>
        <p:txBody>
          <a:bodyPr/>
          <a:lstStyle/>
          <a:p>
            <a:pPr eaLnBrk="1" hangingPunct="1">
              <a:buFont typeface="Wingdings" pitchFamily="2" charset="2"/>
              <a:buNone/>
            </a:pPr>
            <a:r>
              <a:rPr lang="es-ES" smtClean="0"/>
              <a:t>Ilusiones</a:t>
            </a:r>
          </a:p>
          <a:p>
            <a:pPr eaLnBrk="1" hangingPunct="1">
              <a:lnSpc>
                <a:spcPct val="90000"/>
              </a:lnSpc>
            </a:pPr>
            <a:r>
              <a:rPr lang="es-ES" sz="2700" smtClean="0"/>
              <a:t>Es la percepción falseada o distorsionada de un objeto real. </a:t>
            </a:r>
          </a:p>
          <a:p>
            <a:pPr eaLnBrk="1" hangingPunct="1">
              <a:lnSpc>
                <a:spcPct val="90000"/>
              </a:lnSpc>
            </a:pPr>
            <a:endParaRPr lang="es-ES" sz="2700" smtClean="0"/>
          </a:p>
          <a:p>
            <a:pPr eaLnBrk="1" hangingPunct="1">
              <a:lnSpc>
                <a:spcPct val="90000"/>
              </a:lnSpc>
            </a:pPr>
            <a:r>
              <a:rPr lang="es-ES" smtClean="0"/>
              <a:t>Se clasifican en: </a:t>
            </a:r>
          </a:p>
          <a:p>
            <a:pPr lvl="1" eaLnBrk="1" hangingPunct="1"/>
            <a:r>
              <a:rPr lang="es-ES" smtClean="0"/>
              <a:t>Ilusiones por inatención</a:t>
            </a:r>
          </a:p>
          <a:p>
            <a:pPr lvl="1" eaLnBrk="1" hangingPunct="1"/>
            <a:r>
              <a:rPr lang="es-ES" smtClean="0"/>
              <a:t>Ilusiones catatímicas</a:t>
            </a:r>
          </a:p>
          <a:p>
            <a:pPr lvl="1" eaLnBrk="1" hangingPunct="1"/>
            <a:r>
              <a:rPr lang="es-ES" smtClean="0"/>
              <a:t>Ilusiones oníricas</a:t>
            </a:r>
          </a:p>
          <a:p>
            <a:pPr lvl="1" eaLnBrk="1" hangingPunct="1"/>
            <a:endParaRPr lang="es-ES" smtClean="0"/>
          </a:p>
          <a:p>
            <a:pPr lvl="1" eaLnBrk="1" hangingPunct="1"/>
            <a:endParaRPr lang="es-CL"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ítulo 1"/>
          <p:cNvSpPr>
            <a:spLocks noGrp="1"/>
          </p:cNvSpPr>
          <p:nvPr>
            <p:ph type="title" idx="4294967295"/>
          </p:nvPr>
        </p:nvSpPr>
        <p:spPr>
          <a:xfrm>
            <a:off x="1370013" y="669925"/>
            <a:ext cx="7313612" cy="774700"/>
          </a:xfrm>
        </p:spPr>
        <p:txBody>
          <a:bodyPr anchor="ctr"/>
          <a:lstStyle/>
          <a:p>
            <a:pPr algn="ctr" eaLnBrk="1" hangingPunct="1"/>
            <a:r>
              <a:rPr lang="es-ES" sz="3200" i="1" smtClean="0"/>
              <a:t/>
            </a:r>
            <a:br>
              <a:rPr lang="es-ES" sz="3200" i="1" smtClean="0"/>
            </a:br>
            <a:r>
              <a:rPr lang="es-ES" sz="3200" i="1" smtClean="0"/>
              <a:t>TRASTORNOS DE LA PERCEPCIÓN</a:t>
            </a:r>
            <a:br>
              <a:rPr lang="es-ES" sz="3200" i="1" smtClean="0"/>
            </a:br>
            <a:r>
              <a:rPr lang="es-ES" sz="3200" i="1" smtClean="0"/>
              <a:t>Cualitativas</a:t>
            </a:r>
            <a:br>
              <a:rPr lang="es-ES" sz="3200" i="1" smtClean="0"/>
            </a:br>
            <a:r>
              <a:rPr lang="es-ES" sz="3200" smtClean="0"/>
              <a:t/>
            </a:r>
            <a:br>
              <a:rPr lang="es-ES" sz="3200" smtClean="0"/>
            </a:br>
            <a:r>
              <a:rPr lang="es-ES" sz="3200" i="1" smtClean="0"/>
              <a:t> </a:t>
            </a:r>
            <a:endParaRPr lang="es-ES" sz="3200" smtClean="0"/>
          </a:p>
        </p:txBody>
      </p:sp>
      <p:sp>
        <p:nvSpPr>
          <p:cNvPr id="38914" name="Marcador de contenido 2"/>
          <p:cNvSpPr>
            <a:spLocks noGrp="1"/>
          </p:cNvSpPr>
          <p:nvPr>
            <p:ph idx="4294967295"/>
          </p:nvPr>
        </p:nvSpPr>
        <p:spPr/>
        <p:txBody>
          <a:bodyPr/>
          <a:lstStyle/>
          <a:p>
            <a:pPr eaLnBrk="1" hangingPunct="1">
              <a:lnSpc>
                <a:spcPct val="90000"/>
              </a:lnSpc>
            </a:pPr>
            <a:r>
              <a:rPr lang="es-ES" sz="2700" b="1" i="1" smtClean="0"/>
              <a:t>1. Ilusiones por inatención:</a:t>
            </a:r>
          </a:p>
          <a:p>
            <a:pPr marL="457200" lvl="1" indent="0" eaLnBrk="1" hangingPunct="1">
              <a:lnSpc>
                <a:spcPct val="90000"/>
              </a:lnSpc>
            </a:pPr>
            <a:r>
              <a:rPr lang="es-ES" sz="2300" smtClean="0"/>
              <a:t>El debilitamiento de la atención dificulta la captación nítida de las cosas y favorece el error perceptivo. </a:t>
            </a:r>
          </a:p>
          <a:p>
            <a:pPr eaLnBrk="1" hangingPunct="1">
              <a:lnSpc>
                <a:spcPct val="90000"/>
              </a:lnSpc>
            </a:pPr>
            <a:r>
              <a:rPr lang="es-ES" sz="2700" b="1" smtClean="0"/>
              <a:t>Ejemplos: </a:t>
            </a:r>
            <a:endParaRPr lang="es-ES" sz="2700" smtClean="0"/>
          </a:p>
          <a:p>
            <a:pPr eaLnBrk="1" hangingPunct="1">
              <a:lnSpc>
                <a:spcPct val="90000"/>
              </a:lnSpc>
            </a:pPr>
            <a:r>
              <a:rPr lang="es-ES" sz="2700" smtClean="0"/>
              <a:t>Cuando nos acercamos a una persona extraña pensando que era un amigo.</a:t>
            </a:r>
          </a:p>
          <a:p>
            <a:pPr eaLnBrk="1" hangingPunct="1">
              <a:lnSpc>
                <a:spcPct val="90000"/>
              </a:lnSpc>
            </a:pPr>
            <a:r>
              <a:rPr lang="es-ES" sz="2700" smtClean="0"/>
              <a:t>Cuando leemos una palabra que no estaba impresa en el texto, deformando la percepción de la verdadera. </a:t>
            </a:r>
          </a:p>
          <a:p>
            <a:pPr marL="457200" lvl="1" indent="0" eaLnBrk="1" hangingPunct="1">
              <a:lnSpc>
                <a:spcPct val="90000"/>
              </a:lnSpc>
              <a:buFont typeface="Wingdings" pitchFamily="2" charset="2"/>
              <a:buNone/>
            </a:pPr>
            <a:endParaRPr lang="es-ES" sz="2300" smtClean="0"/>
          </a:p>
          <a:p>
            <a:pPr marL="457200" lvl="1" indent="0" eaLnBrk="1" hangingPunct="1">
              <a:lnSpc>
                <a:spcPct val="90000"/>
              </a:lnSpc>
            </a:pPr>
            <a:endParaRPr lang="es-ES" sz="230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ítulo 1"/>
          <p:cNvSpPr>
            <a:spLocks noGrp="1"/>
          </p:cNvSpPr>
          <p:nvPr>
            <p:ph type="title" idx="4294967295"/>
          </p:nvPr>
        </p:nvSpPr>
        <p:spPr/>
        <p:txBody>
          <a:bodyPr anchor="ctr"/>
          <a:lstStyle/>
          <a:p>
            <a:pPr algn="ctr" eaLnBrk="1" hangingPunct="1"/>
            <a:r>
              <a:rPr lang="es-ES" sz="3200" i="1" smtClean="0"/>
              <a:t>TRASTORNOS DE LA PERCEPCIÓN</a:t>
            </a:r>
            <a:br>
              <a:rPr lang="es-ES" sz="3200" i="1" smtClean="0"/>
            </a:br>
            <a:r>
              <a:rPr lang="es-ES" sz="3200" i="1" smtClean="0"/>
              <a:t>Cualitativas</a:t>
            </a:r>
            <a:br>
              <a:rPr lang="es-ES" sz="3200" i="1" smtClean="0"/>
            </a:br>
            <a:endParaRPr lang="es-ES" sz="3200" smtClean="0"/>
          </a:p>
        </p:txBody>
      </p:sp>
      <p:sp>
        <p:nvSpPr>
          <p:cNvPr id="39938" name="Marcador de contenido 2"/>
          <p:cNvSpPr>
            <a:spLocks noGrp="1"/>
          </p:cNvSpPr>
          <p:nvPr>
            <p:ph idx="4294967295"/>
          </p:nvPr>
        </p:nvSpPr>
        <p:spPr/>
        <p:txBody>
          <a:bodyPr/>
          <a:lstStyle/>
          <a:p>
            <a:pPr eaLnBrk="1" hangingPunct="1">
              <a:lnSpc>
                <a:spcPct val="80000"/>
              </a:lnSpc>
            </a:pPr>
            <a:r>
              <a:rPr lang="es-ES" sz="2700" b="1" i="1" smtClean="0"/>
              <a:t>2.Ilusiones catatímicas</a:t>
            </a:r>
            <a:r>
              <a:rPr lang="es-ES" sz="2700" smtClean="0"/>
              <a:t>: </a:t>
            </a:r>
          </a:p>
          <a:p>
            <a:pPr eaLnBrk="1" hangingPunct="1">
              <a:lnSpc>
                <a:spcPct val="80000"/>
              </a:lnSpc>
            </a:pPr>
            <a:r>
              <a:rPr lang="es-ES" sz="2700" smtClean="0"/>
              <a:t>Pese a que la captación sensorial es perfecta, la carga afectiva predispone a una falsa percepción mediante el agregado de particularidades y atributos que no pertenecen a la sensación real, y que tienen relación con el estado afectivo predominante </a:t>
            </a:r>
          </a:p>
          <a:p>
            <a:pPr eaLnBrk="1" hangingPunct="1">
              <a:lnSpc>
                <a:spcPct val="80000"/>
              </a:lnSpc>
            </a:pPr>
            <a:r>
              <a:rPr lang="es-ES" sz="2700" smtClean="0"/>
              <a:t>Ejemplo: Si un lugar conocido lo recorrimos en la obscuridad con el temor de ser asaltados, de pronto al mirar la rama de un árbol podemos "ver" el brazo de una persona, o al escuchar el ruido de las hojas "oír" pasos que se acercan. </a:t>
            </a:r>
          </a:p>
          <a:p>
            <a:pPr eaLnBrk="1" hangingPunct="1">
              <a:lnSpc>
                <a:spcPct val="80000"/>
              </a:lnSpc>
            </a:pPr>
            <a:endParaRPr lang="es-ES" sz="2700" smtClean="0"/>
          </a:p>
          <a:p>
            <a:pPr eaLnBrk="1" hangingPunct="1">
              <a:lnSpc>
                <a:spcPct val="80000"/>
              </a:lnSpc>
            </a:pPr>
            <a:endParaRPr lang="es-ES" sz="270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ítulo 1"/>
          <p:cNvSpPr>
            <a:spLocks noGrp="1"/>
          </p:cNvSpPr>
          <p:nvPr>
            <p:ph type="title" idx="4294967295"/>
          </p:nvPr>
        </p:nvSpPr>
        <p:spPr/>
        <p:txBody>
          <a:bodyPr anchor="ctr"/>
          <a:lstStyle/>
          <a:p>
            <a:pPr algn="ctr" eaLnBrk="1" hangingPunct="1"/>
            <a:r>
              <a:rPr lang="es-ES" sz="3200" i="1" smtClean="0"/>
              <a:t>TRASTORNOS DE LA PERCEPCIÓN</a:t>
            </a:r>
            <a:br>
              <a:rPr lang="es-ES" sz="3200" i="1" smtClean="0"/>
            </a:br>
            <a:r>
              <a:rPr lang="es-ES" sz="3200" i="1" smtClean="0"/>
              <a:t>Cualitativas</a:t>
            </a:r>
            <a:br>
              <a:rPr lang="es-ES" sz="3200" i="1" smtClean="0"/>
            </a:br>
            <a:endParaRPr lang="es-ES" sz="3200" smtClean="0"/>
          </a:p>
        </p:txBody>
      </p:sp>
      <p:sp>
        <p:nvSpPr>
          <p:cNvPr id="40962" name="Marcador de contenido 2"/>
          <p:cNvSpPr>
            <a:spLocks noGrp="1"/>
          </p:cNvSpPr>
          <p:nvPr>
            <p:ph idx="4294967295"/>
          </p:nvPr>
        </p:nvSpPr>
        <p:spPr/>
        <p:txBody>
          <a:bodyPr/>
          <a:lstStyle/>
          <a:p>
            <a:pPr eaLnBrk="1" hangingPunct="1">
              <a:lnSpc>
                <a:spcPct val="90000"/>
              </a:lnSpc>
            </a:pPr>
            <a:r>
              <a:rPr lang="es-ES" sz="2300" b="1" smtClean="0"/>
              <a:t>3.</a:t>
            </a:r>
            <a:r>
              <a:rPr lang="es-ES" sz="2300" b="1" i="1" smtClean="0"/>
              <a:t>Ilusiones oníricas</a:t>
            </a:r>
            <a:r>
              <a:rPr lang="es-ES" sz="2300" smtClean="0"/>
              <a:t>: </a:t>
            </a:r>
          </a:p>
          <a:p>
            <a:pPr eaLnBrk="1" hangingPunct="1">
              <a:lnSpc>
                <a:spcPct val="90000"/>
              </a:lnSpc>
            </a:pPr>
            <a:r>
              <a:rPr lang="es-ES" sz="2300" smtClean="0"/>
              <a:t>La captación sensorial del objeto es perfecta, sin embargo el compromiso de conciencia predispone a una falsa percepción, frente a la cual el paciente reacciona contradictoriamente ya que a ratos logra percibir que se trata de una deformación que él hace de objetos inofensivos que lo rodean. </a:t>
            </a:r>
          </a:p>
          <a:p>
            <a:pPr eaLnBrk="1" hangingPunct="1">
              <a:lnSpc>
                <a:spcPct val="90000"/>
              </a:lnSpc>
            </a:pPr>
            <a:r>
              <a:rPr lang="es-ES" sz="2300" b="1" smtClean="0"/>
              <a:t>Ejemplo: </a:t>
            </a:r>
            <a:endParaRPr lang="es-ES" sz="2300" smtClean="0"/>
          </a:p>
          <a:p>
            <a:pPr eaLnBrk="1" hangingPunct="1">
              <a:lnSpc>
                <a:spcPct val="90000"/>
              </a:lnSpc>
            </a:pPr>
            <a:r>
              <a:rPr lang="es-ES" sz="2300" smtClean="0"/>
              <a:t>Un conductor cansado maneja de noche. En el trayecto le cuesta mantener la vigilia, a ratos mientras fija su mirada en la carretera ésta la "ve" como un amplio océano sin límites a los costados. </a:t>
            </a:r>
          </a:p>
          <a:p>
            <a:pPr eaLnBrk="1" hangingPunct="1">
              <a:lnSpc>
                <a:spcPct val="90000"/>
              </a:lnSpc>
            </a:pPr>
            <a:endParaRPr lang="es-ES" sz="230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ChangeArrowheads="1"/>
          </p:cNvSpPr>
          <p:nvPr>
            <p:ph type="title"/>
          </p:nvPr>
        </p:nvSpPr>
        <p:spPr>
          <a:xfrm>
            <a:off x="1370013" y="590550"/>
            <a:ext cx="7313612" cy="1236663"/>
          </a:xfrm>
        </p:spPr>
        <p:txBody>
          <a:bodyPr/>
          <a:lstStyle/>
          <a:p>
            <a:pPr algn="ctr" eaLnBrk="1" hangingPunct="1"/>
            <a:r>
              <a:rPr lang="es-ES" sz="3200" i="1" smtClean="0"/>
              <a:t/>
            </a:r>
            <a:br>
              <a:rPr lang="es-ES" sz="3200" i="1" smtClean="0"/>
            </a:br>
            <a:r>
              <a:rPr lang="es-ES" sz="3200" i="1" smtClean="0"/>
              <a:t/>
            </a:r>
            <a:br>
              <a:rPr lang="es-ES" sz="3200" i="1" smtClean="0"/>
            </a:br>
            <a:r>
              <a:rPr lang="es-ES" sz="3200" i="1" smtClean="0"/>
              <a:t>TRASTORNOS DE LA PERCEPCIÓN</a:t>
            </a:r>
            <a:br>
              <a:rPr lang="es-ES" sz="3200" i="1" smtClean="0"/>
            </a:br>
            <a:r>
              <a:rPr lang="es-ES" sz="3200" i="1" smtClean="0"/>
              <a:t>Cualitativas</a:t>
            </a:r>
            <a:br>
              <a:rPr lang="es-ES" sz="3200" i="1" smtClean="0"/>
            </a:br>
            <a:endParaRPr lang="es-CL" sz="3200" i="1" smtClean="0"/>
          </a:p>
        </p:txBody>
      </p:sp>
      <p:sp>
        <p:nvSpPr>
          <p:cNvPr id="41986" name="Rectangle 3"/>
          <p:cNvSpPr>
            <a:spLocks noGrp="1" noChangeArrowheads="1"/>
          </p:cNvSpPr>
          <p:nvPr>
            <p:ph type="body" idx="1"/>
          </p:nvPr>
        </p:nvSpPr>
        <p:spPr>
          <a:xfrm>
            <a:off x="900113" y="1385888"/>
            <a:ext cx="7783512" cy="4970462"/>
          </a:xfrm>
        </p:spPr>
        <p:txBody>
          <a:bodyPr/>
          <a:lstStyle/>
          <a:p>
            <a:pPr eaLnBrk="1" hangingPunct="1">
              <a:lnSpc>
                <a:spcPct val="80000"/>
              </a:lnSpc>
            </a:pPr>
            <a:r>
              <a:rPr lang="es-ES" sz="2400" b="1" smtClean="0"/>
              <a:t>Alucinaciones:</a:t>
            </a:r>
            <a:r>
              <a:rPr lang="es-ES" sz="1900" smtClean="0"/>
              <a:t> </a:t>
            </a:r>
          </a:p>
          <a:p>
            <a:pPr eaLnBrk="1" hangingPunct="1">
              <a:lnSpc>
                <a:spcPct val="80000"/>
              </a:lnSpc>
            </a:pPr>
            <a:endParaRPr lang="es-ES" sz="1900" smtClean="0"/>
          </a:p>
          <a:p>
            <a:pPr eaLnBrk="1" hangingPunct="1">
              <a:lnSpc>
                <a:spcPct val="80000"/>
              </a:lnSpc>
            </a:pPr>
            <a:r>
              <a:rPr lang="es-ES" sz="2000" smtClean="0"/>
              <a:t>1. En relación al órgano sensorial comprometido:</a:t>
            </a:r>
          </a:p>
          <a:p>
            <a:pPr eaLnBrk="1" hangingPunct="1">
              <a:lnSpc>
                <a:spcPct val="80000"/>
              </a:lnSpc>
              <a:buFont typeface="Wingdings" pitchFamily="2" charset="2"/>
              <a:buNone/>
            </a:pPr>
            <a:r>
              <a:rPr lang="es-ES" sz="2000" smtClean="0"/>
              <a:t>		Alucinación auditivas</a:t>
            </a:r>
          </a:p>
          <a:p>
            <a:pPr eaLnBrk="1" hangingPunct="1">
              <a:lnSpc>
                <a:spcPct val="80000"/>
              </a:lnSpc>
              <a:buFont typeface="Wingdings" pitchFamily="2" charset="2"/>
              <a:buNone/>
            </a:pPr>
            <a:r>
              <a:rPr lang="es-ES" sz="2000" smtClean="0"/>
              <a:t>		Alucinación visuales</a:t>
            </a:r>
          </a:p>
          <a:p>
            <a:pPr eaLnBrk="1" hangingPunct="1">
              <a:lnSpc>
                <a:spcPct val="80000"/>
              </a:lnSpc>
              <a:buFont typeface="Wingdings" pitchFamily="2" charset="2"/>
              <a:buNone/>
            </a:pPr>
            <a:r>
              <a:rPr lang="es-ES" sz="2000" smtClean="0"/>
              <a:t>		Alucinaciones Olfativas y gustativas</a:t>
            </a:r>
          </a:p>
          <a:p>
            <a:pPr eaLnBrk="1" hangingPunct="1">
              <a:lnSpc>
                <a:spcPct val="80000"/>
              </a:lnSpc>
              <a:buFont typeface="Wingdings" pitchFamily="2" charset="2"/>
              <a:buNone/>
            </a:pPr>
            <a:r>
              <a:rPr lang="es-ES" sz="2000" smtClean="0"/>
              <a:t>		Alucinaciones táctiles</a:t>
            </a:r>
          </a:p>
          <a:p>
            <a:pPr eaLnBrk="1" hangingPunct="1">
              <a:lnSpc>
                <a:spcPct val="80000"/>
              </a:lnSpc>
              <a:buFont typeface="Wingdings" pitchFamily="2" charset="2"/>
              <a:buNone/>
            </a:pPr>
            <a:r>
              <a:rPr lang="es-ES" sz="2000" smtClean="0"/>
              <a:t>		Alucinaciones cenestésicas</a:t>
            </a:r>
          </a:p>
          <a:p>
            <a:pPr lvl="2" eaLnBrk="1" hangingPunct="1">
              <a:lnSpc>
                <a:spcPct val="80000"/>
              </a:lnSpc>
              <a:buFont typeface="Wingdings" pitchFamily="2" charset="2"/>
              <a:buNone/>
            </a:pPr>
            <a:r>
              <a:rPr lang="es-ES" sz="2000" i="1" smtClean="0"/>
              <a:t>Alucinaciones cinéticas </a:t>
            </a:r>
          </a:p>
          <a:p>
            <a:pPr lvl="2" eaLnBrk="1" hangingPunct="1">
              <a:lnSpc>
                <a:spcPct val="80000"/>
              </a:lnSpc>
              <a:buFont typeface="Wingdings" pitchFamily="2" charset="2"/>
              <a:buNone/>
            </a:pPr>
            <a:r>
              <a:rPr lang="es-ES" sz="2000" i="1" smtClean="0"/>
              <a:t>Otras alucinaciones</a:t>
            </a:r>
            <a:endParaRPr lang="es-ES" sz="2000" smtClean="0"/>
          </a:p>
          <a:p>
            <a:pPr eaLnBrk="1" hangingPunct="1">
              <a:lnSpc>
                <a:spcPct val="80000"/>
              </a:lnSpc>
            </a:pPr>
            <a:r>
              <a:rPr lang="es-ES" sz="2000" smtClean="0"/>
              <a:t>2. En relación a formas de representación:</a:t>
            </a:r>
          </a:p>
          <a:p>
            <a:pPr eaLnBrk="1" hangingPunct="1">
              <a:lnSpc>
                <a:spcPct val="80000"/>
              </a:lnSpc>
              <a:buFont typeface="Wingdings" pitchFamily="2" charset="2"/>
              <a:buNone/>
            </a:pPr>
            <a:r>
              <a:rPr lang="es-ES" sz="2000" smtClean="0"/>
              <a:t>		Alucinaciones catatímicas</a:t>
            </a:r>
          </a:p>
          <a:p>
            <a:pPr eaLnBrk="1" hangingPunct="1">
              <a:lnSpc>
                <a:spcPct val="80000"/>
              </a:lnSpc>
              <a:buFont typeface="Wingdings" pitchFamily="2" charset="2"/>
              <a:buNone/>
            </a:pPr>
            <a:r>
              <a:rPr lang="es-ES" sz="2000" smtClean="0"/>
              <a:t>		Alucinaciones hipnagógicas</a:t>
            </a:r>
          </a:p>
          <a:p>
            <a:pPr eaLnBrk="1" hangingPunct="1">
              <a:lnSpc>
                <a:spcPct val="80000"/>
              </a:lnSpc>
              <a:buFont typeface="Wingdings" pitchFamily="2" charset="2"/>
              <a:buNone/>
            </a:pPr>
            <a:r>
              <a:rPr lang="es-ES" sz="2000" smtClean="0"/>
              <a:t>		Alucinaciones funcionales</a:t>
            </a:r>
          </a:p>
          <a:p>
            <a:pPr eaLnBrk="1" hangingPunct="1">
              <a:lnSpc>
                <a:spcPct val="80000"/>
              </a:lnSpc>
              <a:buFont typeface="Wingdings" pitchFamily="2" charset="2"/>
              <a:buNone/>
            </a:pPr>
            <a:r>
              <a:rPr lang="es-ES" sz="2000" smtClean="0"/>
              <a:t>		Alucinaciones extracampinas</a:t>
            </a:r>
          </a:p>
          <a:p>
            <a:pPr eaLnBrk="1" hangingPunct="1">
              <a:lnSpc>
                <a:spcPct val="80000"/>
              </a:lnSpc>
              <a:buFont typeface="Wingdings" pitchFamily="2" charset="2"/>
              <a:buNone/>
            </a:pPr>
            <a:r>
              <a:rPr lang="es-ES" sz="2000" smtClean="0"/>
              <a:t>		Alucinosis</a:t>
            </a:r>
          </a:p>
          <a:p>
            <a:pPr eaLnBrk="1" hangingPunct="1">
              <a:lnSpc>
                <a:spcPct val="80000"/>
              </a:lnSpc>
            </a:pPr>
            <a:endParaRPr lang="es-ES" sz="2000" smtClean="0"/>
          </a:p>
          <a:p>
            <a:pPr eaLnBrk="1" hangingPunct="1">
              <a:lnSpc>
                <a:spcPct val="80000"/>
              </a:lnSpc>
            </a:pPr>
            <a:endParaRPr lang="es-CL" sz="200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ítulo 1"/>
          <p:cNvSpPr>
            <a:spLocks noGrp="1"/>
          </p:cNvSpPr>
          <p:nvPr>
            <p:ph type="title" idx="4294967295"/>
          </p:nvPr>
        </p:nvSpPr>
        <p:spPr/>
        <p:txBody>
          <a:bodyPr anchor="ctr"/>
          <a:lstStyle/>
          <a:p>
            <a:pPr algn="ctr" eaLnBrk="1" hangingPunct="1"/>
            <a:r>
              <a:rPr lang="es-ES" i="1" smtClean="0"/>
              <a:t>Elementos del vivenciar </a:t>
            </a:r>
            <a:endParaRPr lang="es-ES" smtClean="0"/>
          </a:p>
        </p:txBody>
      </p:sp>
      <p:sp>
        <p:nvSpPr>
          <p:cNvPr id="15362" name="Marcador de contenido 2"/>
          <p:cNvSpPr>
            <a:spLocks noGrp="1"/>
          </p:cNvSpPr>
          <p:nvPr>
            <p:ph idx="4294967295"/>
          </p:nvPr>
        </p:nvSpPr>
        <p:spPr/>
        <p:txBody>
          <a:bodyPr/>
          <a:lstStyle/>
          <a:p>
            <a:pPr eaLnBrk="1" hangingPunct="1"/>
            <a:r>
              <a:rPr lang="es-ES" smtClean="0"/>
              <a:t>Esta denominación alude a lo que se ha llamado elementos básicos constitutivos del aparato psíquico:</a:t>
            </a:r>
          </a:p>
          <a:p>
            <a:pPr eaLnBrk="1" hangingPunct="1">
              <a:buFont typeface="Wingdings" pitchFamily="2" charset="2"/>
              <a:buNone/>
            </a:pPr>
            <a:endParaRPr lang="es-ES" smtClean="0"/>
          </a:p>
          <a:p>
            <a:pPr eaLnBrk="1" hangingPunct="1">
              <a:buFont typeface="Wingdings" pitchFamily="2" charset="2"/>
              <a:buNone/>
            </a:pPr>
            <a:r>
              <a:rPr lang="es-ES" smtClean="0"/>
              <a:t>-Sensación, percepción y representación </a:t>
            </a:r>
          </a:p>
          <a:p>
            <a:pPr eaLnBrk="1" hangingPunct="1">
              <a:buFont typeface="Wingdings" pitchFamily="2" charset="2"/>
              <a:buNone/>
            </a:pPr>
            <a:r>
              <a:rPr lang="es-ES" smtClean="0"/>
              <a:t>-Pensamiento</a:t>
            </a:r>
          </a:p>
          <a:p>
            <a:pPr eaLnBrk="1" hangingPunct="1">
              <a:buFont typeface="Wingdings" pitchFamily="2" charset="2"/>
              <a:buNone/>
            </a:pPr>
            <a:r>
              <a:rPr lang="es-ES" smtClean="0"/>
              <a:t>-Afectividad</a:t>
            </a:r>
          </a:p>
          <a:p>
            <a:pPr eaLnBrk="1" hangingPunct="1">
              <a:buFont typeface="Wingdings" pitchFamily="2" charset="2"/>
              <a:buNone/>
            </a:pPr>
            <a:r>
              <a:rPr lang="es-ES" smtClean="0"/>
              <a:t>-Psicomotricidad o conación </a:t>
            </a:r>
          </a:p>
          <a:p>
            <a:pPr eaLnBrk="1" hangingPunct="1"/>
            <a:endParaRPr lang="es-ES"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ítulo 1"/>
          <p:cNvSpPr>
            <a:spLocks noGrp="1"/>
          </p:cNvSpPr>
          <p:nvPr>
            <p:ph type="title" idx="4294967295"/>
          </p:nvPr>
        </p:nvSpPr>
        <p:spPr/>
        <p:txBody>
          <a:bodyPr anchor="ctr"/>
          <a:lstStyle/>
          <a:p>
            <a:pPr algn="ctr" eaLnBrk="1" hangingPunct="1"/>
            <a:r>
              <a:rPr lang="es-ES" sz="3200" i="1" smtClean="0"/>
              <a:t>TRASTORNOS DE LA PERCEPCIÓN</a:t>
            </a:r>
            <a:br>
              <a:rPr lang="es-ES" sz="3200" i="1" smtClean="0"/>
            </a:br>
            <a:r>
              <a:rPr lang="es-ES" sz="3200" i="1" smtClean="0"/>
              <a:t>Cualitativas</a:t>
            </a:r>
            <a:br>
              <a:rPr lang="es-ES" sz="3200" i="1" smtClean="0"/>
            </a:br>
            <a:endParaRPr lang="es-ES" sz="3200" smtClean="0"/>
          </a:p>
        </p:txBody>
      </p:sp>
      <p:sp>
        <p:nvSpPr>
          <p:cNvPr id="43010" name="Marcador de contenido 2"/>
          <p:cNvSpPr>
            <a:spLocks noGrp="1"/>
          </p:cNvSpPr>
          <p:nvPr>
            <p:ph idx="4294967295"/>
          </p:nvPr>
        </p:nvSpPr>
        <p:spPr/>
        <p:txBody>
          <a:bodyPr/>
          <a:lstStyle/>
          <a:p>
            <a:pPr eaLnBrk="1" hangingPunct="1">
              <a:lnSpc>
                <a:spcPct val="90000"/>
              </a:lnSpc>
            </a:pPr>
            <a:r>
              <a:rPr lang="es-ES" sz="2000" i="1" smtClean="0"/>
              <a:t>Alucinaciones </a:t>
            </a:r>
          </a:p>
          <a:p>
            <a:pPr eaLnBrk="1" hangingPunct="1">
              <a:lnSpc>
                <a:spcPct val="90000"/>
              </a:lnSpc>
              <a:buFont typeface="Wingdings" pitchFamily="2" charset="2"/>
              <a:buNone/>
            </a:pPr>
            <a:endParaRPr lang="es-ES" sz="2000" smtClean="0"/>
          </a:p>
          <a:p>
            <a:pPr eaLnBrk="1" hangingPunct="1">
              <a:lnSpc>
                <a:spcPct val="90000"/>
              </a:lnSpc>
            </a:pPr>
            <a:r>
              <a:rPr lang="es-ES" sz="2000" smtClean="0"/>
              <a:t>La alucinación es una percepción sin objeto real, sin el estímulo externo correspondiente, y con juicio de realidad </a:t>
            </a:r>
          </a:p>
          <a:p>
            <a:pPr eaLnBrk="1" hangingPunct="1">
              <a:lnSpc>
                <a:spcPct val="90000"/>
              </a:lnSpc>
            </a:pPr>
            <a:endParaRPr lang="es-ES" sz="2000" smtClean="0"/>
          </a:p>
          <a:p>
            <a:pPr eaLnBrk="1" hangingPunct="1">
              <a:lnSpc>
                <a:spcPct val="90000"/>
              </a:lnSpc>
            </a:pPr>
            <a:r>
              <a:rPr lang="es-ES" sz="2000" smtClean="0"/>
              <a:t>El juicio de realidad sobre la alucinación puede oscilar desde la completa certeza (apodíctica) de una realidad, pasando por la duda, hasta considerarlas irreales; en este último caso, preferir emplear el término alucinosis.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ítulo 1"/>
          <p:cNvSpPr>
            <a:spLocks noGrp="1"/>
          </p:cNvSpPr>
          <p:nvPr>
            <p:ph type="title" idx="4294967295"/>
          </p:nvPr>
        </p:nvSpPr>
        <p:spPr/>
        <p:txBody>
          <a:bodyPr anchor="ctr"/>
          <a:lstStyle/>
          <a:p>
            <a:pPr algn="ctr" eaLnBrk="1" hangingPunct="1"/>
            <a:r>
              <a:rPr lang="es-ES" sz="3200" i="1" smtClean="0"/>
              <a:t>Alucinaciones </a:t>
            </a:r>
            <a:r>
              <a:rPr lang="es-ES" sz="3200" smtClean="0"/>
              <a:t/>
            </a:r>
            <a:br>
              <a:rPr lang="es-ES" sz="3200" smtClean="0"/>
            </a:br>
            <a:r>
              <a:rPr lang="es-ES" sz="3200" smtClean="0"/>
              <a:t> En relación al órgano sensorial comprometido</a:t>
            </a:r>
          </a:p>
        </p:txBody>
      </p:sp>
      <p:sp>
        <p:nvSpPr>
          <p:cNvPr id="44034" name="Marcador de contenido 2"/>
          <p:cNvSpPr>
            <a:spLocks noGrp="1"/>
          </p:cNvSpPr>
          <p:nvPr>
            <p:ph idx="4294967295"/>
          </p:nvPr>
        </p:nvSpPr>
        <p:spPr/>
        <p:txBody>
          <a:bodyPr/>
          <a:lstStyle/>
          <a:p>
            <a:pPr eaLnBrk="1" hangingPunct="1"/>
            <a:r>
              <a:rPr lang="es-ES" i="1" smtClean="0"/>
              <a:t>1.Alucinaciones auditivas</a:t>
            </a:r>
          </a:p>
          <a:p>
            <a:pPr eaLnBrk="1" hangingPunct="1"/>
            <a:r>
              <a:rPr lang="es-ES" i="1" smtClean="0"/>
              <a:t>2.Alucinaciones visuales</a:t>
            </a:r>
          </a:p>
          <a:p>
            <a:pPr eaLnBrk="1" hangingPunct="1"/>
            <a:r>
              <a:rPr lang="es-ES" i="1" smtClean="0"/>
              <a:t>3. Alucinaciones olfativas y gustativas</a:t>
            </a:r>
          </a:p>
          <a:p>
            <a:pPr eaLnBrk="1" hangingPunct="1"/>
            <a:r>
              <a:rPr lang="es-ES" i="1" smtClean="0"/>
              <a:t>4. Alucinaciones táctiles </a:t>
            </a:r>
            <a:r>
              <a:rPr lang="es-ES" smtClean="0"/>
              <a:t>(hápticas)</a:t>
            </a:r>
            <a:r>
              <a:rPr lang="es-ES" i="1" smtClean="0"/>
              <a:t> </a:t>
            </a:r>
          </a:p>
          <a:p>
            <a:pPr eaLnBrk="1" hangingPunct="1"/>
            <a:r>
              <a:rPr lang="es-ES" i="1" smtClean="0"/>
              <a:t>5. Alucinaciones cenestésicas </a:t>
            </a:r>
          </a:p>
          <a:p>
            <a:pPr eaLnBrk="1" hangingPunct="1"/>
            <a:r>
              <a:rPr lang="es-ES" i="1" smtClean="0"/>
              <a:t>6. Alucinaciones cinéticas </a:t>
            </a:r>
          </a:p>
          <a:p>
            <a:pPr eaLnBrk="1" hangingPunct="1"/>
            <a:r>
              <a:rPr lang="es-ES" i="1" smtClean="0"/>
              <a:t>7.Otras alucinaciones</a:t>
            </a:r>
            <a:endParaRPr lang="es-ES" smtClean="0"/>
          </a:p>
          <a:p>
            <a:pPr eaLnBrk="1" hangingPunct="1">
              <a:buFont typeface="Wingdings" pitchFamily="2" charset="2"/>
              <a:buNone/>
            </a:pPr>
            <a:endParaRPr lang="es-ES" smtClean="0"/>
          </a:p>
          <a:p>
            <a:pPr eaLnBrk="1" hangingPunct="1"/>
            <a:endParaRPr lang="es-ES" smtClean="0"/>
          </a:p>
          <a:p>
            <a:pPr eaLnBrk="1" hangingPunct="1"/>
            <a:endParaRPr lang="es-ES"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ítulo 1"/>
          <p:cNvSpPr>
            <a:spLocks noGrp="1"/>
          </p:cNvSpPr>
          <p:nvPr>
            <p:ph type="title" idx="4294967295"/>
          </p:nvPr>
        </p:nvSpPr>
        <p:spPr/>
        <p:txBody>
          <a:bodyPr anchor="ctr"/>
          <a:lstStyle/>
          <a:p>
            <a:pPr algn="ctr" eaLnBrk="1" hangingPunct="1"/>
            <a:r>
              <a:rPr lang="es-ES" sz="3200" i="1" smtClean="0"/>
              <a:t>Alucinaciones </a:t>
            </a:r>
            <a:r>
              <a:rPr lang="es-ES" sz="3200" smtClean="0"/>
              <a:t/>
            </a:r>
            <a:br>
              <a:rPr lang="es-ES" sz="3200" smtClean="0"/>
            </a:br>
            <a:r>
              <a:rPr lang="es-ES" sz="3200" smtClean="0"/>
              <a:t> </a:t>
            </a:r>
            <a:r>
              <a:rPr lang="es-ES" sz="2700" i="1" smtClean="0"/>
              <a:t>1.Alucinaciones auditivas</a:t>
            </a:r>
          </a:p>
        </p:txBody>
      </p:sp>
      <p:sp>
        <p:nvSpPr>
          <p:cNvPr id="45058" name="Marcador de contenido 2"/>
          <p:cNvSpPr>
            <a:spLocks noGrp="1"/>
          </p:cNvSpPr>
          <p:nvPr>
            <p:ph idx="4294967295"/>
          </p:nvPr>
        </p:nvSpPr>
        <p:spPr/>
        <p:txBody>
          <a:bodyPr/>
          <a:lstStyle/>
          <a:p>
            <a:pPr eaLnBrk="1" hangingPunct="1">
              <a:lnSpc>
                <a:spcPct val="90000"/>
              </a:lnSpc>
            </a:pPr>
            <a:r>
              <a:rPr lang="es-ES" sz="2300" smtClean="0"/>
              <a:t>Las alucinaciones auditivas elementales corresponden a ruidos y sonidos sin significación específica: silbidos, zumbidos, rozamientos, etc. </a:t>
            </a:r>
          </a:p>
          <a:p>
            <a:pPr eaLnBrk="1" hangingPunct="1">
              <a:lnSpc>
                <a:spcPct val="90000"/>
              </a:lnSpc>
              <a:buFont typeface="Wingdings" pitchFamily="2" charset="2"/>
              <a:buNone/>
            </a:pPr>
            <a:endParaRPr lang="es-ES" sz="2300" smtClean="0"/>
          </a:p>
          <a:p>
            <a:pPr eaLnBrk="1" hangingPunct="1">
              <a:lnSpc>
                <a:spcPct val="90000"/>
              </a:lnSpc>
            </a:pPr>
            <a:r>
              <a:rPr lang="es-ES" sz="2300" b="1" smtClean="0"/>
              <a:t>Ejemplos: </a:t>
            </a:r>
            <a:endParaRPr lang="es-ES" sz="2300" smtClean="0"/>
          </a:p>
          <a:p>
            <a:pPr eaLnBrk="1" hangingPunct="1">
              <a:lnSpc>
                <a:spcPct val="90000"/>
              </a:lnSpc>
            </a:pPr>
            <a:r>
              <a:rPr lang="es-ES" sz="2300" smtClean="0"/>
              <a:t>Un paciente esquizofrénico refiere: Todo el día oigo voces. Hablan unas veces en voz alta, otras en voz baja y otras cuchicheando. Yo puedo entenderme con ellos. </a:t>
            </a:r>
          </a:p>
          <a:p>
            <a:pPr eaLnBrk="1" hangingPunct="1">
              <a:lnSpc>
                <a:spcPct val="90000"/>
              </a:lnSpc>
            </a:pPr>
            <a:r>
              <a:rPr lang="es-ES" sz="2300" smtClean="0"/>
              <a:t>Hay como una transmisión de pensamientos por el aire, desde fuera hasta aquí.</a:t>
            </a:r>
            <a:br>
              <a:rPr lang="es-ES" sz="2300" smtClean="0"/>
            </a:br>
            <a:endParaRPr lang="es-ES" sz="2300" smtClean="0"/>
          </a:p>
          <a:p>
            <a:pPr eaLnBrk="1" hangingPunct="1">
              <a:lnSpc>
                <a:spcPct val="90000"/>
              </a:lnSpc>
            </a:pPr>
            <a:endParaRPr lang="es-ES" sz="2300" smtClean="0"/>
          </a:p>
          <a:p>
            <a:pPr eaLnBrk="1" hangingPunct="1">
              <a:lnSpc>
                <a:spcPct val="90000"/>
              </a:lnSpc>
              <a:buFont typeface="Wingdings" pitchFamily="2" charset="2"/>
              <a:buNone/>
            </a:pPr>
            <a:endParaRPr lang="es-ES" sz="2300" i="1" smtClean="0"/>
          </a:p>
          <a:p>
            <a:pPr eaLnBrk="1" hangingPunct="1">
              <a:lnSpc>
                <a:spcPct val="90000"/>
              </a:lnSpc>
            </a:pPr>
            <a:endParaRPr lang="es-ES" sz="230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ítulo 1"/>
          <p:cNvSpPr>
            <a:spLocks noGrp="1"/>
          </p:cNvSpPr>
          <p:nvPr>
            <p:ph type="title" idx="4294967295"/>
          </p:nvPr>
        </p:nvSpPr>
        <p:spPr/>
        <p:txBody>
          <a:bodyPr anchor="ctr"/>
          <a:lstStyle/>
          <a:p>
            <a:pPr algn="ctr" eaLnBrk="1" hangingPunct="1"/>
            <a:r>
              <a:rPr lang="es-ES" i="1" smtClean="0"/>
              <a:t>Alucinaciones </a:t>
            </a:r>
            <a:r>
              <a:rPr lang="es-ES" sz="3400" i="1" smtClean="0"/>
              <a:t/>
            </a:r>
            <a:br>
              <a:rPr lang="es-ES" sz="3400" i="1" smtClean="0"/>
            </a:br>
            <a:r>
              <a:rPr lang="es-ES" sz="3400" i="1" smtClean="0"/>
              <a:t>2. Alucinaciones visuales </a:t>
            </a:r>
          </a:p>
        </p:txBody>
      </p:sp>
      <p:sp>
        <p:nvSpPr>
          <p:cNvPr id="46082" name="Marcador de contenido 2"/>
          <p:cNvSpPr>
            <a:spLocks noGrp="1"/>
          </p:cNvSpPr>
          <p:nvPr>
            <p:ph idx="4294967295"/>
          </p:nvPr>
        </p:nvSpPr>
        <p:spPr/>
        <p:txBody>
          <a:bodyPr/>
          <a:lstStyle/>
          <a:p>
            <a:pPr eaLnBrk="1" hangingPunct="1"/>
            <a:endParaRPr lang="es-ES" sz="2700" smtClean="0"/>
          </a:p>
          <a:p>
            <a:pPr eaLnBrk="1" hangingPunct="1"/>
            <a:r>
              <a:rPr lang="es-ES" sz="2700" smtClean="0"/>
              <a:t>Pueden consistir en imágenes inmóviles o en movimiento, e incluso en espectáculos animados, de una trasformación caleidoscópica </a:t>
            </a:r>
          </a:p>
          <a:p>
            <a:pPr eaLnBrk="1" hangingPunct="1"/>
            <a:r>
              <a:rPr lang="es-ES" sz="2700" b="1" smtClean="0"/>
              <a:t>Ejemplos: </a:t>
            </a:r>
            <a:endParaRPr lang="es-ES" sz="2700" smtClean="0"/>
          </a:p>
          <a:p>
            <a:pPr eaLnBrk="1" hangingPunct="1"/>
            <a:r>
              <a:rPr lang="es-ES" sz="2700" smtClean="0"/>
              <a:t>Un alcohólico en estado delirioso se levanta de la cama y corre por el pasillo asustado. "La pieza está llena de ratones, ratones por todos lados, hasta en las paredes". </a:t>
            </a:r>
          </a:p>
          <a:p>
            <a:pPr eaLnBrk="1" hangingPunct="1"/>
            <a:endParaRPr lang="es-ES" sz="270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ítulo 1"/>
          <p:cNvSpPr>
            <a:spLocks noGrp="1"/>
          </p:cNvSpPr>
          <p:nvPr>
            <p:ph type="title" idx="4294967295"/>
          </p:nvPr>
        </p:nvSpPr>
        <p:spPr/>
        <p:txBody>
          <a:bodyPr anchor="ctr"/>
          <a:lstStyle/>
          <a:p>
            <a:pPr algn="ctr" eaLnBrk="1" hangingPunct="1"/>
            <a:r>
              <a:rPr lang="es-ES" i="1" smtClean="0"/>
              <a:t>Alucinaciones </a:t>
            </a:r>
            <a:br>
              <a:rPr lang="es-ES" i="1" smtClean="0"/>
            </a:br>
            <a:r>
              <a:rPr lang="es-ES" sz="3400" i="1" smtClean="0"/>
              <a:t>3. Alucinaciones olfativas y gustativas</a:t>
            </a:r>
          </a:p>
        </p:txBody>
      </p:sp>
      <p:sp>
        <p:nvSpPr>
          <p:cNvPr id="47106" name="Marcador de contenido 2"/>
          <p:cNvSpPr>
            <a:spLocks noGrp="1"/>
          </p:cNvSpPr>
          <p:nvPr>
            <p:ph idx="4294967295"/>
          </p:nvPr>
        </p:nvSpPr>
        <p:spPr/>
        <p:txBody>
          <a:bodyPr/>
          <a:lstStyle/>
          <a:p>
            <a:pPr eaLnBrk="1" hangingPunct="1">
              <a:lnSpc>
                <a:spcPct val="80000"/>
              </a:lnSpc>
            </a:pPr>
            <a:r>
              <a:rPr lang="es-ES" sz="2700" smtClean="0"/>
              <a:t>Percepción olfativa y/o gustativa sin el estímulo externo correspondiente. Pueden ser placenteras o desagradables. Son frecuentes los efluvios celestiales, los olores putrefactos y los sabores a "venenos". </a:t>
            </a:r>
          </a:p>
          <a:p>
            <a:pPr eaLnBrk="1" hangingPunct="1">
              <a:lnSpc>
                <a:spcPct val="80000"/>
              </a:lnSpc>
              <a:buFont typeface="Wingdings" pitchFamily="2" charset="2"/>
              <a:buNone/>
            </a:pPr>
            <a:endParaRPr lang="es-ES" sz="2700" smtClean="0"/>
          </a:p>
          <a:p>
            <a:pPr eaLnBrk="1" hangingPunct="1">
              <a:lnSpc>
                <a:spcPct val="80000"/>
              </a:lnSpc>
            </a:pPr>
            <a:r>
              <a:rPr lang="es-ES" sz="2700" b="1" smtClean="0"/>
              <a:t>Ejemplos: </a:t>
            </a:r>
            <a:endParaRPr lang="es-ES" sz="2700" smtClean="0"/>
          </a:p>
          <a:p>
            <a:pPr eaLnBrk="1" hangingPunct="1">
              <a:lnSpc>
                <a:spcPct val="80000"/>
              </a:lnSpc>
            </a:pPr>
            <a:r>
              <a:rPr lang="es-ES" sz="2700" smtClean="0"/>
              <a:t>Una paciente epiléptica refería oler incienso cuando al entrar en su pieza se encontraba con Dios.</a:t>
            </a:r>
            <a:br>
              <a:rPr lang="es-ES" sz="2700" smtClean="0"/>
            </a:br>
            <a:endParaRPr lang="es-ES" sz="2700" smtClean="0"/>
          </a:p>
          <a:p>
            <a:pPr eaLnBrk="1" hangingPunct="1">
              <a:lnSpc>
                <a:spcPct val="80000"/>
              </a:lnSpc>
            </a:pPr>
            <a:endParaRPr lang="es-ES" sz="270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ítulo 1"/>
          <p:cNvSpPr>
            <a:spLocks noGrp="1"/>
          </p:cNvSpPr>
          <p:nvPr>
            <p:ph type="title" idx="4294967295"/>
          </p:nvPr>
        </p:nvSpPr>
        <p:spPr/>
        <p:txBody>
          <a:bodyPr anchor="ctr"/>
          <a:lstStyle/>
          <a:p>
            <a:pPr algn="ctr" eaLnBrk="1" hangingPunct="1"/>
            <a:r>
              <a:rPr lang="es-ES" sz="3200" i="1" smtClean="0"/>
              <a:t>Alucinaciones</a:t>
            </a:r>
            <a:br>
              <a:rPr lang="es-ES" sz="3200" i="1" smtClean="0"/>
            </a:br>
            <a:r>
              <a:rPr lang="es-ES" sz="3200" i="1" smtClean="0"/>
              <a:t> </a:t>
            </a:r>
            <a:r>
              <a:rPr lang="es-ES" sz="2700" i="1" smtClean="0"/>
              <a:t>4. Alucinaciones táctiles </a:t>
            </a:r>
            <a:r>
              <a:rPr lang="es-ES" sz="2700" smtClean="0"/>
              <a:t>(hápticas): </a:t>
            </a:r>
          </a:p>
        </p:txBody>
      </p:sp>
      <p:sp>
        <p:nvSpPr>
          <p:cNvPr id="48130" name="Marcador de contenido 2"/>
          <p:cNvSpPr>
            <a:spLocks noGrp="1"/>
          </p:cNvSpPr>
          <p:nvPr>
            <p:ph idx="4294967295"/>
          </p:nvPr>
        </p:nvSpPr>
        <p:spPr/>
        <p:txBody>
          <a:bodyPr/>
          <a:lstStyle/>
          <a:p>
            <a:pPr eaLnBrk="1" hangingPunct="1">
              <a:lnSpc>
                <a:spcPct val="90000"/>
              </a:lnSpc>
            </a:pPr>
            <a:r>
              <a:rPr lang="es-ES" sz="2300" smtClean="0"/>
              <a:t>Percepción háptica o táctil, sin el estímulo externo correspondiente. Los pacientes experimentan que les agarran, les sujetan, les soplan, les queman, les pinchan, les atraviesan, les hacen cosquillas.</a:t>
            </a:r>
          </a:p>
          <a:p>
            <a:pPr eaLnBrk="1" hangingPunct="1">
              <a:lnSpc>
                <a:spcPct val="90000"/>
              </a:lnSpc>
              <a:buFont typeface="Wingdings" pitchFamily="2" charset="2"/>
              <a:buNone/>
            </a:pPr>
            <a:r>
              <a:rPr lang="es-ES" sz="2300" smtClean="0"/>
              <a:t> </a:t>
            </a:r>
          </a:p>
          <a:p>
            <a:pPr eaLnBrk="1" hangingPunct="1">
              <a:lnSpc>
                <a:spcPct val="90000"/>
              </a:lnSpc>
            </a:pPr>
            <a:r>
              <a:rPr lang="es-ES" sz="2300" b="1" smtClean="0"/>
              <a:t>Ejemplos: </a:t>
            </a:r>
            <a:endParaRPr lang="es-ES" sz="2300" smtClean="0"/>
          </a:p>
          <a:p>
            <a:pPr lvl="1" eaLnBrk="1" hangingPunct="1">
              <a:lnSpc>
                <a:spcPct val="90000"/>
              </a:lnSpc>
            </a:pPr>
            <a:r>
              <a:rPr lang="es-ES" sz="2100" smtClean="0"/>
              <a:t>Una paciente esquizofrénica refiere: "clavan en cualquier parte los brujos, son dolidas que pegan cuando se les ocurre...", "maquillan clavadas, agujas entre las piernas...".</a:t>
            </a:r>
            <a:br>
              <a:rPr lang="es-ES" sz="2100" smtClean="0"/>
            </a:br>
            <a:endParaRPr lang="es-ES" sz="2100" smtClean="0"/>
          </a:p>
          <a:p>
            <a:pPr eaLnBrk="1" hangingPunct="1">
              <a:lnSpc>
                <a:spcPct val="90000"/>
              </a:lnSpc>
            </a:pPr>
            <a:endParaRPr lang="es-ES" sz="230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ítulo 1"/>
          <p:cNvSpPr>
            <a:spLocks noGrp="1"/>
          </p:cNvSpPr>
          <p:nvPr>
            <p:ph type="title" idx="4294967295"/>
          </p:nvPr>
        </p:nvSpPr>
        <p:spPr/>
        <p:txBody>
          <a:bodyPr anchor="ctr"/>
          <a:lstStyle/>
          <a:p>
            <a:pPr algn="ctr" eaLnBrk="1" hangingPunct="1"/>
            <a:r>
              <a:rPr lang="es-ES" i="1" smtClean="0"/>
              <a:t>Alucinaciones </a:t>
            </a:r>
            <a:br>
              <a:rPr lang="es-ES" i="1" smtClean="0"/>
            </a:br>
            <a:r>
              <a:rPr lang="es-ES" i="1" smtClean="0"/>
              <a:t>5. Alucinaciones cenestésicas</a:t>
            </a:r>
          </a:p>
        </p:txBody>
      </p:sp>
      <p:sp>
        <p:nvSpPr>
          <p:cNvPr id="49154" name="Marcador de contenido 2"/>
          <p:cNvSpPr>
            <a:spLocks noGrp="1"/>
          </p:cNvSpPr>
          <p:nvPr>
            <p:ph idx="4294967295"/>
          </p:nvPr>
        </p:nvSpPr>
        <p:spPr>
          <a:xfrm>
            <a:off x="1119188" y="1739900"/>
            <a:ext cx="7564437" cy="4202113"/>
          </a:xfrm>
        </p:spPr>
        <p:txBody>
          <a:bodyPr/>
          <a:lstStyle/>
          <a:p>
            <a:pPr eaLnBrk="1" hangingPunct="1"/>
            <a:r>
              <a:rPr lang="es-ES" smtClean="0"/>
              <a:t>Percepción propioceptiva y enteroceptiva, sin el estímulo externo correspondiente. </a:t>
            </a:r>
          </a:p>
          <a:p>
            <a:pPr eaLnBrk="1" hangingPunct="1"/>
            <a:r>
              <a:rPr lang="es-ES" smtClean="0"/>
              <a:t>Se trata de sensaciones de estar pretrificado, desecado, reducido de tamaño, vacío, hueco </a:t>
            </a:r>
          </a:p>
          <a:p>
            <a:pPr eaLnBrk="1" hangingPunct="1"/>
            <a:r>
              <a:rPr lang="es-ES" b="1" smtClean="0"/>
              <a:t>Ejemplos: </a:t>
            </a:r>
            <a:endParaRPr lang="es-ES" smtClean="0"/>
          </a:p>
          <a:p>
            <a:pPr eaLnBrk="1" hangingPunct="1"/>
            <a:r>
              <a:rPr lang="es-ES" smtClean="0"/>
              <a:t>Que por dentro se es de oro, de piedra. Refieren animales instalados en sus órganos </a:t>
            </a:r>
          </a:p>
          <a:p>
            <a:pPr eaLnBrk="1" hangingPunct="1"/>
            <a:endParaRPr lang="es-ES"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ítulo 1"/>
          <p:cNvSpPr>
            <a:spLocks noGrp="1"/>
          </p:cNvSpPr>
          <p:nvPr>
            <p:ph type="title" idx="4294967295"/>
          </p:nvPr>
        </p:nvSpPr>
        <p:spPr/>
        <p:txBody>
          <a:bodyPr anchor="ctr"/>
          <a:lstStyle/>
          <a:p>
            <a:pPr algn="ctr" eaLnBrk="1" hangingPunct="1"/>
            <a:r>
              <a:rPr lang="es-ES" i="1" smtClean="0"/>
              <a:t>Alucinaciones </a:t>
            </a:r>
            <a:br>
              <a:rPr lang="es-ES" i="1" smtClean="0"/>
            </a:br>
            <a:r>
              <a:rPr lang="es-ES" sz="3400" i="1" smtClean="0"/>
              <a:t>6. Alucinaciones cinéticas </a:t>
            </a:r>
          </a:p>
        </p:txBody>
      </p:sp>
      <p:sp>
        <p:nvSpPr>
          <p:cNvPr id="50178" name="Marcador de contenido 2"/>
          <p:cNvSpPr>
            <a:spLocks noGrp="1"/>
          </p:cNvSpPr>
          <p:nvPr>
            <p:ph idx="4294967295"/>
          </p:nvPr>
        </p:nvSpPr>
        <p:spPr/>
        <p:txBody>
          <a:bodyPr/>
          <a:lstStyle/>
          <a:p>
            <a:pPr eaLnBrk="1" hangingPunct="1">
              <a:lnSpc>
                <a:spcPct val="90000"/>
              </a:lnSpc>
            </a:pPr>
            <a:endParaRPr lang="es-ES" sz="2700" smtClean="0"/>
          </a:p>
          <a:p>
            <a:pPr eaLnBrk="1" hangingPunct="1">
              <a:lnSpc>
                <a:spcPct val="90000"/>
              </a:lnSpc>
            </a:pPr>
            <a:r>
              <a:rPr lang="es-ES" sz="2700" smtClean="0"/>
              <a:t>Percepción de movimiento sin el estímulo correspondiente sobre el órgano propioceptor del músculo, es decir, con ausencia de movimiento. </a:t>
            </a:r>
          </a:p>
          <a:p>
            <a:pPr eaLnBrk="1" hangingPunct="1">
              <a:lnSpc>
                <a:spcPct val="90000"/>
              </a:lnSpc>
              <a:buFont typeface="Wingdings" pitchFamily="2" charset="2"/>
              <a:buNone/>
            </a:pPr>
            <a:endParaRPr lang="es-ES" sz="2700" smtClean="0"/>
          </a:p>
          <a:p>
            <a:pPr eaLnBrk="1" hangingPunct="1">
              <a:lnSpc>
                <a:spcPct val="90000"/>
              </a:lnSpc>
            </a:pPr>
            <a:r>
              <a:rPr lang="es-ES" sz="2700" b="1" smtClean="0"/>
              <a:t>Ejemplo: </a:t>
            </a:r>
            <a:endParaRPr lang="es-ES" sz="2700" smtClean="0"/>
          </a:p>
          <a:p>
            <a:pPr eaLnBrk="1" hangingPunct="1">
              <a:lnSpc>
                <a:spcPct val="90000"/>
              </a:lnSpc>
            </a:pPr>
            <a:r>
              <a:rPr lang="es-ES" sz="2700" smtClean="0"/>
              <a:t>Un adolescente bajo efecto de neoprén refiere: "estaba en el campo caminando y bruscamente sentí que me levantaban en el aire y caía. Fue el demonio y sus brujos que hacen hechicerías". </a:t>
            </a:r>
          </a:p>
          <a:p>
            <a:pPr eaLnBrk="1" hangingPunct="1">
              <a:lnSpc>
                <a:spcPct val="90000"/>
              </a:lnSpc>
            </a:pPr>
            <a:endParaRPr lang="es-ES" sz="2700"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ítulo 1"/>
          <p:cNvSpPr>
            <a:spLocks noGrp="1"/>
          </p:cNvSpPr>
          <p:nvPr>
            <p:ph type="title" idx="4294967295"/>
          </p:nvPr>
        </p:nvSpPr>
        <p:spPr/>
        <p:txBody>
          <a:bodyPr anchor="ctr"/>
          <a:lstStyle/>
          <a:p>
            <a:pPr algn="ctr" eaLnBrk="1" hangingPunct="1"/>
            <a:r>
              <a:rPr lang="es-ES" i="1" smtClean="0"/>
              <a:t>Alucinaciones </a:t>
            </a:r>
            <a:br>
              <a:rPr lang="es-ES" i="1" smtClean="0"/>
            </a:br>
            <a:r>
              <a:rPr lang="es-ES" sz="3400" i="1" smtClean="0"/>
              <a:t>7.Otras alucinaciones: </a:t>
            </a:r>
          </a:p>
        </p:txBody>
      </p:sp>
      <p:sp>
        <p:nvSpPr>
          <p:cNvPr id="51202" name="Marcador de contenido 2"/>
          <p:cNvSpPr>
            <a:spLocks noGrp="1"/>
          </p:cNvSpPr>
          <p:nvPr>
            <p:ph idx="4294967295"/>
          </p:nvPr>
        </p:nvSpPr>
        <p:spPr/>
        <p:txBody>
          <a:bodyPr/>
          <a:lstStyle/>
          <a:p>
            <a:pPr eaLnBrk="1" hangingPunct="1">
              <a:lnSpc>
                <a:spcPct val="90000"/>
              </a:lnSpc>
            </a:pPr>
            <a:r>
              <a:rPr lang="es-ES" sz="2700" b="1" smtClean="0"/>
              <a:t>7.1 Alucinaciones catatímicas</a:t>
            </a:r>
          </a:p>
          <a:p>
            <a:pPr lvl="1" eaLnBrk="1" hangingPunct="1">
              <a:lnSpc>
                <a:spcPct val="90000"/>
              </a:lnSpc>
            </a:pPr>
            <a:r>
              <a:rPr lang="es-ES" sz="2300" i="1" smtClean="0"/>
              <a:t> </a:t>
            </a:r>
            <a:r>
              <a:rPr lang="es-ES" sz="2300" smtClean="0"/>
              <a:t>Percepción en ausencia del estímulo externo correspondiente </a:t>
            </a:r>
          </a:p>
          <a:p>
            <a:pPr lvl="1" eaLnBrk="1" hangingPunct="1">
              <a:lnSpc>
                <a:spcPct val="90000"/>
              </a:lnSpc>
              <a:buFont typeface="Wingdings" pitchFamily="2" charset="2"/>
              <a:buNone/>
            </a:pPr>
            <a:endParaRPr lang="es-ES" sz="2300" smtClean="0"/>
          </a:p>
          <a:p>
            <a:pPr eaLnBrk="1" hangingPunct="1">
              <a:lnSpc>
                <a:spcPct val="90000"/>
              </a:lnSpc>
            </a:pPr>
            <a:r>
              <a:rPr lang="es-ES" sz="2700" b="1" smtClean="0"/>
              <a:t>Ejemplo: </a:t>
            </a:r>
            <a:endParaRPr lang="es-ES" sz="2700" smtClean="0"/>
          </a:p>
          <a:p>
            <a:pPr lvl="1" eaLnBrk="1" hangingPunct="1">
              <a:lnSpc>
                <a:spcPct val="90000"/>
              </a:lnSpc>
            </a:pPr>
            <a:r>
              <a:rPr lang="es-ES" sz="2200" smtClean="0"/>
              <a:t>Una paciente joven gravemente deprimida por el inesperado fallecimiento de su marido refiere: "Estaba sentada frente a la ventana a las 6 de la tarde y de pronto vi que llegaba del trabajo como lo hacía todos los días. </a:t>
            </a:r>
          </a:p>
          <a:p>
            <a:pPr eaLnBrk="1" hangingPunct="1">
              <a:lnSpc>
                <a:spcPct val="90000"/>
              </a:lnSpc>
            </a:pPr>
            <a:endParaRPr lang="es-ES" sz="270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ítulo 1"/>
          <p:cNvSpPr>
            <a:spLocks noGrp="1"/>
          </p:cNvSpPr>
          <p:nvPr>
            <p:ph type="title" idx="4294967295"/>
          </p:nvPr>
        </p:nvSpPr>
        <p:spPr/>
        <p:txBody>
          <a:bodyPr anchor="ctr"/>
          <a:lstStyle/>
          <a:p>
            <a:pPr algn="ctr" eaLnBrk="1" hangingPunct="1"/>
            <a:r>
              <a:rPr lang="es-ES" i="1" smtClean="0"/>
              <a:t>Alucinaciones </a:t>
            </a:r>
            <a:br>
              <a:rPr lang="es-ES" i="1" smtClean="0"/>
            </a:br>
            <a:r>
              <a:rPr lang="es-ES" smtClean="0"/>
              <a:t>7.Otras alucinaciones</a:t>
            </a:r>
          </a:p>
        </p:txBody>
      </p:sp>
      <p:sp>
        <p:nvSpPr>
          <p:cNvPr id="52226" name="Marcador de contenido 2"/>
          <p:cNvSpPr>
            <a:spLocks noGrp="1"/>
          </p:cNvSpPr>
          <p:nvPr>
            <p:ph idx="4294967295"/>
          </p:nvPr>
        </p:nvSpPr>
        <p:spPr/>
        <p:txBody>
          <a:bodyPr/>
          <a:lstStyle/>
          <a:p>
            <a:pPr eaLnBrk="1" hangingPunct="1"/>
            <a:r>
              <a:rPr lang="es-ES" b="1" smtClean="0"/>
              <a:t>7.2 </a:t>
            </a:r>
            <a:r>
              <a:rPr lang="es-ES" b="1" i="1" smtClean="0"/>
              <a:t>Alucinaciones hipnagógicas e hipnopómpicas</a:t>
            </a:r>
            <a:r>
              <a:rPr lang="es-ES" i="1" smtClean="0"/>
              <a:t>: </a:t>
            </a:r>
          </a:p>
          <a:p>
            <a:pPr lvl="1" eaLnBrk="1" hangingPunct="1"/>
            <a:r>
              <a:rPr lang="es-ES" smtClean="0"/>
              <a:t>Percepción en ausencia del estímulo externo correspondiente, que carece de significado patológico, y ocurre antes de dormirse, hipnagógica, o antes de despertar, hipnopómpica.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ítulo 1"/>
          <p:cNvSpPr>
            <a:spLocks noGrp="1"/>
          </p:cNvSpPr>
          <p:nvPr>
            <p:ph type="title" idx="4294967295"/>
          </p:nvPr>
        </p:nvSpPr>
        <p:spPr/>
        <p:txBody>
          <a:bodyPr anchor="ctr"/>
          <a:lstStyle/>
          <a:p>
            <a:pPr algn="ctr" eaLnBrk="1" hangingPunct="1"/>
            <a:r>
              <a:rPr lang="es-ES" sz="3200" i="1" smtClean="0"/>
              <a:t>Instrumentos del vivenciar: </a:t>
            </a:r>
            <a:r>
              <a:rPr lang="es-ES" sz="3200" smtClean="0"/>
              <a:t/>
            </a:r>
            <a:br>
              <a:rPr lang="es-ES" sz="3200" smtClean="0"/>
            </a:br>
            <a:endParaRPr lang="es-ES" sz="3200" smtClean="0"/>
          </a:p>
        </p:txBody>
      </p:sp>
      <p:sp>
        <p:nvSpPr>
          <p:cNvPr id="16386" name="Marcador de contenido 2"/>
          <p:cNvSpPr>
            <a:spLocks noGrp="1"/>
          </p:cNvSpPr>
          <p:nvPr>
            <p:ph idx="4294967295"/>
          </p:nvPr>
        </p:nvSpPr>
        <p:spPr>
          <a:xfrm>
            <a:off x="914400" y="1827213"/>
            <a:ext cx="7769225" cy="4114800"/>
          </a:xfrm>
        </p:spPr>
        <p:txBody>
          <a:bodyPr/>
          <a:lstStyle/>
          <a:p>
            <a:pPr eaLnBrk="1" hangingPunct="1"/>
            <a:r>
              <a:rPr lang="es-ES" smtClean="0"/>
              <a:t>Son factores generales de cuya presencia y operabilidad depende la construcción vivencial:</a:t>
            </a:r>
          </a:p>
          <a:p>
            <a:pPr eaLnBrk="1" hangingPunct="1">
              <a:buFont typeface="Wingdings" pitchFamily="2" charset="2"/>
              <a:buNone/>
            </a:pPr>
            <a:endParaRPr lang="es-ES" smtClean="0"/>
          </a:p>
          <a:p>
            <a:pPr lvl="1" eaLnBrk="1" hangingPunct="1"/>
            <a:r>
              <a:rPr lang="es-ES" smtClean="0"/>
              <a:t>Conciencia </a:t>
            </a:r>
          </a:p>
          <a:p>
            <a:pPr lvl="1" eaLnBrk="1" hangingPunct="1"/>
            <a:r>
              <a:rPr lang="es-ES" smtClean="0"/>
              <a:t>Inteligencia </a:t>
            </a:r>
          </a:p>
          <a:p>
            <a:pPr lvl="1" eaLnBrk="1" hangingPunct="1"/>
            <a:r>
              <a:rPr lang="es-ES" smtClean="0"/>
              <a:t>Atención </a:t>
            </a:r>
          </a:p>
          <a:p>
            <a:pPr lvl="1" eaLnBrk="1" hangingPunct="1"/>
            <a:r>
              <a:rPr lang="es-ES" smtClean="0"/>
              <a:t>Memoria </a:t>
            </a:r>
          </a:p>
          <a:p>
            <a:pPr lvl="1" eaLnBrk="1" hangingPunct="1"/>
            <a:r>
              <a:rPr lang="es-ES" smtClean="0"/>
              <a:t>Orientación </a:t>
            </a:r>
          </a:p>
          <a:p>
            <a:pPr eaLnBrk="1" hangingPunct="1"/>
            <a:endParaRPr lang="es-ES"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ítulo 1"/>
          <p:cNvSpPr>
            <a:spLocks noGrp="1"/>
          </p:cNvSpPr>
          <p:nvPr>
            <p:ph type="title" idx="4294967295"/>
          </p:nvPr>
        </p:nvSpPr>
        <p:spPr/>
        <p:txBody>
          <a:bodyPr anchor="ctr"/>
          <a:lstStyle/>
          <a:p>
            <a:pPr algn="ctr" eaLnBrk="1" hangingPunct="1"/>
            <a:r>
              <a:rPr lang="es-ES" sz="3200" i="1" smtClean="0"/>
              <a:t>Alucinaciones </a:t>
            </a:r>
            <a:br>
              <a:rPr lang="es-ES" sz="3200" i="1" smtClean="0"/>
            </a:br>
            <a:r>
              <a:rPr lang="es-ES" sz="3000" smtClean="0"/>
              <a:t>7.Otras alucinaciones</a:t>
            </a:r>
          </a:p>
        </p:txBody>
      </p:sp>
      <p:sp>
        <p:nvSpPr>
          <p:cNvPr id="53250" name="Marcador de contenido 2"/>
          <p:cNvSpPr>
            <a:spLocks noGrp="1"/>
          </p:cNvSpPr>
          <p:nvPr>
            <p:ph idx="4294967295"/>
          </p:nvPr>
        </p:nvSpPr>
        <p:spPr/>
        <p:txBody>
          <a:bodyPr/>
          <a:lstStyle/>
          <a:p>
            <a:pPr eaLnBrk="1" hangingPunct="1">
              <a:lnSpc>
                <a:spcPct val="90000"/>
              </a:lnSpc>
            </a:pPr>
            <a:r>
              <a:rPr lang="es-ES" sz="2700" b="1" smtClean="0"/>
              <a:t>7.3.</a:t>
            </a:r>
            <a:r>
              <a:rPr lang="es-ES" sz="2700" b="1" i="1" smtClean="0"/>
              <a:t> Alucinaciones funcionales</a:t>
            </a:r>
            <a:r>
              <a:rPr lang="es-ES" sz="2700" i="1" smtClean="0"/>
              <a:t>:</a:t>
            </a:r>
          </a:p>
          <a:p>
            <a:pPr lvl="1" eaLnBrk="1" hangingPunct="1">
              <a:lnSpc>
                <a:spcPct val="90000"/>
              </a:lnSpc>
            </a:pPr>
            <a:r>
              <a:rPr lang="es-ES" sz="2300" smtClean="0"/>
              <a:t>Percepción en ausencia del estímulo externo correspondiente, pero que se produce durante una percepción normal, gatillada por ésta, y en simultaneidad. </a:t>
            </a:r>
          </a:p>
          <a:p>
            <a:pPr eaLnBrk="1" hangingPunct="1">
              <a:lnSpc>
                <a:spcPct val="90000"/>
              </a:lnSpc>
              <a:buFont typeface="Wingdings" pitchFamily="2" charset="2"/>
              <a:buNone/>
            </a:pPr>
            <a:endParaRPr lang="es-ES" sz="2700" smtClean="0"/>
          </a:p>
          <a:p>
            <a:pPr eaLnBrk="1" hangingPunct="1">
              <a:lnSpc>
                <a:spcPct val="90000"/>
              </a:lnSpc>
            </a:pPr>
            <a:r>
              <a:rPr lang="es-ES" sz="2700" b="1" smtClean="0"/>
              <a:t>Ejemplo: </a:t>
            </a:r>
            <a:endParaRPr lang="es-ES" sz="2700" smtClean="0"/>
          </a:p>
          <a:p>
            <a:pPr lvl="1" eaLnBrk="1" hangingPunct="1">
              <a:lnSpc>
                <a:spcPct val="90000"/>
              </a:lnSpc>
            </a:pPr>
            <a:r>
              <a:rPr lang="es-ES" sz="2200" smtClean="0"/>
              <a:t>Un paciente, cada vez que oía correr el agua en el lavatorio, escuchaba voces. Cuando cesaba de escurrir el agua, cesaban sus voces. Escuchaba simultáneamente ambos ruidos. </a:t>
            </a:r>
          </a:p>
          <a:p>
            <a:pPr eaLnBrk="1" hangingPunct="1">
              <a:lnSpc>
                <a:spcPct val="90000"/>
              </a:lnSpc>
            </a:pPr>
            <a:endParaRPr lang="es-ES" sz="2700"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ítulo 1"/>
          <p:cNvSpPr>
            <a:spLocks noGrp="1"/>
          </p:cNvSpPr>
          <p:nvPr>
            <p:ph type="title" idx="4294967295"/>
          </p:nvPr>
        </p:nvSpPr>
        <p:spPr/>
        <p:txBody>
          <a:bodyPr anchor="ctr"/>
          <a:lstStyle/>
          <a:p>
            <a:pPr algn="ctr" eaLnBrk="1" hangingPunct="1"/>
            <a:r>
              <a:rPr lang="es-ES" sz="3200" i="1" smtClean="0"/>
              <a:t>Alucinaciones </a:t>
            </a:r>
            <a:br>
              <a:rPr lang="es-ES" sz="3200" i="1" smtClean="0"/>
            </a:br>
            <a:r>
              <a:rPr lang="es-ES" sz="3000" smtClean="0"/>
              <a:t>7.Otras alucinaciones</a:t>
            </a:r>
          </a:p>
        </p:txBody>
      </p:sp>
      <p:sp>
        <p:nvSpPr>
          <p:cNvPr id="54274" name="Marcador de contenido 2"/>
          <p:cNvSpPr>
            <a:spLocks noGrp="1"/>
          </p:cNvSpPr>
          <p:nvPr>
            <p:ph idx="4294967295"/>
          </p:nvPr>
        </p:nvSpPr>
        <p:spPr/>
        <p:txBody>
          <a:bodyPr/>
          <a:lstStyle/>
          <a:p>
            <a:pPr eaLnBrk="1" hangingPunct="1">
              <a:lnSpc>
                <a:spcPct val="80000"/>
              </a:lnSpc>
            </a:pPr>
            <a:r>
              <a:rPr lang="es-ES" sz="2700" b="1" smtClean="0"/>
              <a:t>7.4 </a:t>
            </a:r>
            <a:r>
              <a:rPr lang="es-ES" sz="2700" b="1" i="1" smtClean="0"/>
              <a:t>Alucinaciones extracampinas:</a:t>
            </a:r>
            <a:endParaRPr lang="es-ES" sz="2700" i="1" smtClean="0"/>
          </a:p>
          <a:p>
            <a:pPr lvl="1" eaLnBrk="1" hangingPunct="1">
              <a:lnSpc>
                <a:spcPct val="80000"/>
              </a:lnSpc>
            </a:pPr>
            <a:r>
              <a:rPr lang="es-ES" sz="2300" smtClean="0"/>
              <a:t>Percepción visual sin el estímulo externo correspondiente, y que es referida, sin embargo, como proveniente de un estímulo óptico que se encuentra fuera de su campo visual.</a:t>
            </a:r>
            <a:br>
              <a:rPr lang="es-ES" sz="2300" smtClean="0"/>
            </a:br>
            <a:endParaRPr lang="es-ES" sz="2300" smtClean="0"/>
          </a:p>
          <a:p>
            <a:pPr eaLnBrk="1" hangingPunct="1">
              <a:lnSpc>
                <a:spcPct val="80000"/>
              </a:lnSpc>
            </a:pPr>
            <a:r>
              <a:rPr lang="es-ES" sz="2700" smtClean="0"/>
              <a:t>Ejemplo:</a:t>
            </a:r>
          </a:p>
          <a:p>
            <a:pPr lvl="1" eaLnBrk="1" hangingPunct="1">
              <a:lnSpc>
                <a:spcPct val="80000"/>
              </a:lnSpc>
            </a:pPr>
            <a:r>
              <a:rPr lang="es-ES" sz="2300" smtClean="0"/>
              <a:t>Una paciente esquizofrénica nos refiere: "Tengo un mono siempre encaramado a mis espaldas. Nunca lo he podido ver, pero se me mete. Es un mono peludo y chico". </a:t>
            </a:r>
          </a:p>
          <a:p>
            <a:pPr eaLnBrk="1" hangingPunct="1">
              <a:lnSpc>
                <a:spcPct val="80000"/>
              </a:lnSpc>
            </a:pPr>
            <a:endParaRPr lang="es-ES" sz="2700" smtClean="0"/>
          </a:p>
          <a:p>
            <a:pPr eaLnBrk="1" hangingPunct="1">
              <a:lnSpc>
                <a:spcPct val="80000"/>
              </a:lnSpc>
            </a:pPr>
            <a:endParaRPr lang="es-ES" sz="2700"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ítulo 1"/>
          <p:cNvSpPr>
            <a:spLocks noGrp="1"/>
          </p:cNvSpPr>
          <p:nvPr>
            <p:ph type="title" idx="4294967295"/>
          </p:nvPr>
        </p:nvSpPr>
        <p:spPr/>
        <p:txBody>
          <a:bodyPr anchor="ctr"/>
          <a:lstStyle/>
          <a:p>
            <a:pPr algn="ctr" eaLnBrk="1" hangingPunct="1"/>
            <a:r>
              <a:rPr lang="es-ES" i="1" smtClean="0"/>
              <a:t>Alucinaciones </a:t>
            </a:r>
            <a:br>
              <a:rPr lang="es-ES" i="1" smtClean="0"/>
            </a:br>
            <a:r>
              <a:rPr lang="es-ES" sz="3200" smtClean="0"/>
              <a:t>7.Otras alucinaciones</a:t>
            </a:r>
          </a:p>
        </p:txBody>
      </p:sp>
      <p:sp>
        <p:nvSpPr>
          <p:cNvPr id="55298" name="Marcador de contenido 2"/>
          <p:cNvSpPr>
            <a:spLocks noGrp="1"/>
          </p:cNvSpPr>
          <p:nvPr>
            <p:ph idx="4294967295"/>
          </p:nvPr>
        </p:nvSpPr>
        <p:spPr/>
        <p:txBody>
          <a:bodyPr/>
          <a:lstStyle/>
          <a:p>
            <a:pPr eaLnBrk="1" hangingPunct="1">
              <a:lnSpc>
                <a:spcPct val="80000"/>
              </a:lnSpc>
            </a:pPr>
            <a:r>
              <a:rPr lang="es-ES" sz="2300" smtClean="0"/>
              <a:t> </a:t>
            </a:r>
            <a:r>
              <a:rPr lang="es-ES" sz="2300" b="1" smtClean="0"/>
              <a:t>7.5</a:t>
            </a:r>
            <a:r>
              <a:rPr lang="es-ES" sz="2300" b="1" i="1" smtClean="0"/>
              <a:t>Alucinosis:</a:t>
            </a:r>
            <a:r>
              <a:rPr lang="es-ES" sz="2300" i="1" smtClean="0"/>
              <a:t> </a:t>
            </a:r>
          </a:p>
          <a:p>
            <a:pPr lvl="1" eaLnBrk="1" hangingPunct="1">
              <a:lnSpc>
                <a:spcPct val="80000"/>
              </a:lnSpc>
            </a:pPr>
            <a:r>
              <a:rPr lang="es-ES" sz="2100" smtClean="0"/>
              <a:t>Consiste en un estado alucinatorio persistente, con la peculiaridad de que no despierta ninguna interpretación delirante. El individuo reconoce el carácter patológico del fenómeno. </a:t>
            </a:r>
          </a:p>
          <a:p>
            <a:pPr eaLnBrk="1" hangingPunct="1">
              <a:lnSpc>
                <a:spcPct val="80000"/>
              </a:lnSpc>
            </a:pPr>
            <a:r>
              <a:rPr lang="es-ES" sz="2300" b="1" smtClean="0"/>
              <a:t>Ejemplos: </a:t>
            </a:r>
            <a:endParaRPr lang="es-ES" sz="2300" smtClean="0"/>
          </a:p>
          <a:p>
            <a:pPr lvl="1" eaLnBrk="1" hangingPunct="1">
              <a:lnSpc>
                <a:spcPct val="80000"/>
              </a:lnSpc>
            </a:pPr>
            <a:r>
              <a:rPr lang="es-ES" sz="2100" smtClean="0"/>
              <a:t>Paciente alcohólico deteriorado se quejaba de escuchar voces con cierta frecuencia, que lo sacaban de su tranquilidad y lo desesperaban, "vienen de afuera, pero no hay nadie, yo sé que no es normal, no se pasan y no se qué hacer. Me llaman, se ríen y hablan </a:t>
            </a:r>
          </a:p>
          <a:p>
            <a:pPr eaLnBrk="1" hangingPunct="1">
              <a:lnSpc>
                <a:spcPct val="80000"/>
              </a:lnSpc>
            </a:pPr>
            <a:endParaRPr lang="es-ES" sz="2300"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4"/>
          <p:cNvSpPr>
            <a:spLocks noGrp="1" noChangeArrowheads="1"/>
          </p:cNvSpPr>
          <p:nvPr>
            <p:ph type="ctrTitle"/>
          </p:nvPr>
        </p:nvSpPr>
        <p:spPr/>
        <p:txBody>
          <a:bodyPr/>
          <a:lstStyle/>
          <a:p>
            <a:pPr algn="ctr" eaLnBrk="1" hangingPunct="1"/>
            <a:r>
              <a:rPr lang="es-ES" smtClean="0"/>
              <a:t>Psicopatología de la Representación</a:t>
            </a:r>
            <a:endParaRPr lang="es-CL" smtClean="0"/>
          </a:p>
        </p:txBody>
      </p:sp>
      <p:sp>
        <p:nvSpPr>
          <p:cNvPr id="56322" name="Rectangle 5"/>
          <p:cNvSpPr>
            <a:spLocks noGrp="1" noChangeArrowheads="1"/>
          </p:cNvSpPr>
          <p:nvPr>
            <p:ph type="subTitle" idx="1"/>
          </p:nvPr>
        </p:nvSpPr>
        <p:spPr/>
        <p:txBody>
          <a:bodyPr/>
          <a:lstStyle/>
          <a:p>
            <a:pPr eaLnBrk="1" hangingPunct="1"/>
            <a:endParaRPr lang="es-CL" smtClean="0"/>
          </a:p>
        </p:txBody>
      </p:sp>
      <p:pic>
        <p:nvPicPr>
          <p:cNvPr id="56323" name="Picture 7" descr="9c89f5ba162283b612571ea4b19e8ac0"/>
          <p:cNvPicPr>
            <a:picLocks noChangeAspect="1" noChangeArrowheads="1"/>
          </p:cNvPicPr>
          <p:nvPr/>
        </p:nvPicPr>
        <p:blipFill>
          <a:blip r:embed="rId2"/>
          <a:srcRect/>
          <a:stretch>
            <a:fillRect/>
          </a:stretch>
        </p:blipFill>
        <p:spPr bwMode="auto">
          <a:xfrm>
            <a:off x="3049588" y="3001963"/>
            <a:ext cx="3733800" cy="3200400"/>
          </a:xfrm>
          <a:prstGeom prst="rect">
            <a:avLst/>
          </a:prstGeom>
          <a:noFill/>
          <a:ln w="9525">
            <a:noFill/>
            <a:miter lim="800000"/>
            <a:headEnd/>
            <a:tailEnd/>
          </a:ln>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ítulo 1"/>
          <p:cNvSpPr>
            <a:spLocks noGrp="1"/>
          </p:cNvSpPr>
          <p:nvPr>
            <p:ph type="title" idx="4294967295"/>
          </p:nvPr>
        </p:nvSpPr>
        <p:spPr/>
        <p:txBody>
          <a:bodyPr anchor="ctr"/>
          <a:lstStyle/>
          <a:p>
            <a:pPr algn="ctr" eaLnBrk="1" hangingPunct="1"/>
            <a:r>
              <a:rPr lang="es-ES" sz="3200" i="1" smtClean="0"/>
              <a:t>Representaciones. </a:t>
            </a:r>
            <a:r>
              <a:rPr lang="es-ES" sz="3200" smtClean="0"/>
              <a:t/>
            </a:r>
            <a:br>
              <a:rPr lang="es-ES" sz="3200" smtClean="0"/>
            </a:br>
            <a:endParaRPr lang="es-ES" sz="3200" smtClean="0"/>
          </a:p>
        </p:txBody>
      </p:sp>
      <p:sp>
        <p:nvSpPr>
          <p:cNvPr id="57346" name="Marcador de contenido 2"/>
          <p:cNvSpPr>
            <a:spLocks noGrp="1"/>
          </p:cNvSpPr>
          <p:nvPr>
            <p:ph idx="4294967295"/>
          </p:nvPr>
        </p:nvSpPr>
        <p:spPr/>
        <p:txBody>
          <a:bodyPr/>
          <a:lstStyle/>
          <a:p>
            <a:pPr eaLnBrk="1" hangingPunct="1"/>
            <a:r>
              <a:rPr lang="es-ES" i="1" smtClean="0"/>
              <a:t>Definición:</a:t>
            </a:r>
          </a:p>
          <a:p>
            <a:pPr lvl="1" eaLnBrk="1" hangingPunct="1"/>
            <a:r>
              <a:rPr lang="es-ES" i="1" smtClean="0"/>
              <a:t> </a:t>
            </a:r>
            <a:r>
              <a:rPr lang="es-ES" smtClean="0"/>
              <a:t>Son imágenes surgidas en la conciencia, reconocidas como un producto de sí mismo, son íntimas, carecen de vivacidad y nitidez, dependen totalmente de la actividad psíquica y se modifican por la voluntad. </a:t>
            </a:r>
          </a:p>
          <a:p>
            <a:pPr eaLnBrk="1" hangingPunct="1"/>
            <a:endParaRPr lang="es-ES" smtClean="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ítulo 1"/>
          <p:cNvSpPr>
            <a:spLocks noGrp="1"/>
          </p:cNvSpPr>
          <p:nvPr>
            <p:ph type="title" idx="4294967295"/>
          </p:nvPr>
        </p:nvSpPr>
        <p:spPr/>
        <p:txBody>
          <a:bodyPr anchor="ctr"/>
          <a:lstStyle/>
          <a:p>
            <a:pPr algn="ctr" eaLnBrk="1" hangingPunct="1"/>
            <a:r>
              <a:rPr lang="es-ES" sz="3200" i="1" smtClean="0"/>
              <a:t>Representaciones. </a:t>
            </a:r>
            <a:r>
              <a:rPr lang="es-ES" sz="3200" smtClean="0"/>
              <a:t/>
            </a:r>
            <a:br>
              <a:rPr lang="es-ES" sz="3200" smtClean="0"/>
            </a:br>
            <a:endParaRPr lang="es-ES" sz="3200" smtClean="0"/>
          </a:p>
        </p:txBody>
      </p:sp>
      <p:sp>
        <p:nvSpPr>
          <p:cNvPr id="58370" name="Marcador de contenido 2"/>
          <p:cNvSpPr>
            <a:spLocks noGrp="1"/>
          </p:cNvSpPr>
          <p:nvPr>
            <p:ph idx="4294967295"/>
          </p:nvPr>
        </p:nvSpPr>
        <p:spPr>
          <a:xfrm>
            <a:off x="1047750" y="1827213"/>
            <a:ext cx="7635875" cy="4114800"/>
          </a:xfrm>
        </p:spPr>
        <p:txBody>
          <a:bodyPr/>
          <a:lstStyle/>
          <a:p>
            <a:pPr eaLnBrk="1" hangingPunct="1"/>
            <a:r>
              <a:rPr lang="es-ES" i="1" smtClean="0"/>
              <a:t>Características: </a:t>
            </a:r>
          </a:p>
          <a:p>
            <a:pPr lvl="1" eaLnBrk="1" hangingPunct="1"/>
            <a:r>
              <a:rPr lang="es-ES" smtClean="0"/>
              <a:t>La representación es la materia prima con que trabaja el pensamiento. </a:t>
            </a:r>
          </a:p>
          <a:p>
            <a:pPr lvl="1" eaLnBrk="1" hangingPunct="1"/>
            <a:r>
              <a:rPr lang="es-ES" smtClean="0"/>
              <a:t>Los objetos concretos y determinados se viven como percepciones y se actualizan en forma de representaciones. </a:t>
            </a:r>
          </a:p>
          <a:p>
            <a:pPr lvl="1" eaLnBrk="1" hangingPunct="1"/>
            <a:r>
              <a:rPr lang="es-ES" smtClean="0"/>
              <a:t>La representación a diferencia de la percepción, se refiere a algo anteriormente percibido, o a algo inventado. </a:t>
            </a:r>
          </a:p>
          <a:p>
            <a:pPr eaLnBrk="1" hangingPunct="1"/>
            <a:endParaRPr lang="es-ES"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393" name="Picture 5" descr="psicopatologa-de-la-conciencia-y-percepcin-3-638"/>
          <p:cNvPicPr>
            <a:picLocks noChangeAspect="1" noChangeArrowheads="1"/>
          </p:cNvPicPr>
          <p:nvPr/>
        </p:nvPicPr>
        <p:blipFill>
          <a:blip r:embed="rId2"/>
          <a:srcRect/>
          <a:stretch>
            <a:fillRect/>
          </a:stretch>
        </p:blipFill>
        <p:spPr bwMode="auto">
          <a:xfrm>
            <a:off x="684213" y="515938"/>
            <a:ext cx="7680325" cy="5765800"/>
          </a:xfrm>
          <a:prstGeom prst="rect">
            <a:avLst/>
          </a:prstGeom>
          <a:noFill/>
          <a:ln w="9525">
            <a:noFill/>
            <a:miter lim="800000"/>
            <a:headEnd/>
            <a:tailEnd/>
          </a:ln>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ítulo 1"/>
          <p:cNvSpPr>
            <a:spLocks noGrp="1"/>
          </p:cNvSpPr>
          <p:nvPr>
            <p:ph type="title" idx="4294967295"/>
          </p:nvPr>
        </p:nvSpPr>
        <p:spPr>
          <a:xfrm>
            <a:off x="1370013" y="685800"/>
            <a:ext cx="7313612" cy="758825"/>
          </a:xfrm>
        </p:spPr>
        <p:txBody>
          <a:bodyPr anchor="ctr"/>
          <a:lstStyle/>
          <a:p>
            <a:pPr algn="ctr" eaLnBrk="1" hangingPunct="1"/>
            <a:r>
              <a:rPr lang="es-ES" sz="3200" i="1" smtClean="0"/>
              <a:t>Tipos de representaciones:</a:t>
            </a:r>
            <a:br>
              <a:rPr lang="es-ES" sz="3200" i="1" smtClean="0"/>
            </a:br>
            <a:r>
              <a:rPr lang="es-ES" sz="3200" smtClean="0"/>
              <a:t/>
            </a:r>
            <a:br>
              <a:rPr lang="es-ES" sz="3200" smtClean="0"/>
            </a:br>
            <a:endParaRPr lang="es-ES" sz="3200" smtClean="0"/>
          </a:p>
        </p:txBody>
      </p:sp>
      <p:sp>
        <p:nvSpPr>
          <p:cNvPr id="60418" name="Marcador de contenido 2"/>
          <p:cNvSpPr>
            <a:spLocks noGrp="1"/>
          </p:cNvSpPr>
          <p:nvPr>
            <p:ph idx="4294967295"/>
          </p:nvPr>
        </p:nvSpPr>
        <p:spPr/>
        <p:txBody>
          <a:bodyPr/>
          <a:lstStyle/>
          <a:p>
            <a:pPr eaLnBrk="1" hangingPunct="1"/>
            <a:r>
              <a:rPr lang="es-ES" b="1" i="1" smtClean="0"/>
              <a:t>1. Representación mnémica:</a:t>
            </a:r>
            <a:r>
              <a:rPr lang="es-ES" i="1" smtClean="0"/>
              <a:t> </a:t>
            </a:r>
          </a:p>
          <a:p>
            <a:pPr lvl="1" eaLnBrk="1" hangingPunct="1"/>
            <a:r>
              <a:rPr lang="es-ES" smtClean="0"/>
              <a:t>Es la representación de un recuerdo evocado por la memoria.</a:t>
            </a:r>
          </a:p>
          <a:p>
            <a:pPr eaLnBrk="1" hangingPunct="1">
              <a:buFont typeface="Arial" charset="0"/>
              <a:buAutoNum type="arabicPeriod" startAt="2"/>
            </a:pPr>
            <a:r>
              <a:rPr lang="es-ES" b="1" i="1" smtClean="0"/>
              <a:t>Representaciones de la fantasía</a:t>
            </a:r>
            <a:r>
              <a:rPr lang="es-ES" i="1" smtClean="0"/>
              <a:t>:</a:t>
            </a:r>
          </a:p>
          <a:p>
            <a:pPr lvl="1" eaLnBrk="1" hangingPunct="1"/>
            <a:r>
              <a:rPr lang="es-ES" smtClean="0"/>
              <a:t>Se trata de una representación que no obedece a la existencia de algo real y es una creación producto de la imaginación del individuo. </a:t>
            </a:r>
          </a:p>
          <a:p>
            <a:pPr eaLnBrk="1" hangingPunct="1"/>
            <a:endParaRPr lang="es-ES" smtClean="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ext Box 2"/>
          <p:cNvSpPr txBox="1">
            <a:spLocks noChangeArrowheads="1"/>
          </p:cNvSpPr>
          <p:nvPr/>
        </p:nvSpPr>
        <p:spPr bwMode="auto">
          <a:xfrm>
            <a:off x="395288" y="333375"/>
            <a:ext cx="8569325" cy="1187450"/>
          </a:xfrm>
          <a:prstGeom prst="rect">
            <a:avLst/>
          </a:prstGeom>
          <a:noFill/>
          <a:ln w="9525">
            <a:noFill/>
            <a:miter lim="800000"/>
            <a:headEnd/>
            <a:tailEnd/>
          </a:ln>
        </p:spPr>
        <p:txBody>
          <a:bodyPr>
            <a:spAutoFit/>
          </a:bodyPr>
          <a:lstStyle/>
          <a:p>
            <a:endParaRPr lang="es-ES" sz="2400">
              <a:latin typeface="Comic Sans MS" pitchFamily="66" charset="0"/>
              <a:ea typeface="ＭＳ Ｐゴシック"/>
              <a:cs typeface="ＭＳ Ｐゴシック"/>
            </a:endParaRPr>
          </a:p>
          <a:p>
            <a:endParaRPr lang="es-ES" sz="2400">
              <a:latin typeface="Comic Sans MS" pitchFamily="66" charset="0"/>
              <a:ea typeface="ＭＳ Ｐゴシック"/>
              <a:cs typeface="ＭＳ Ｐゴシック"/>
            </a:endParaRPr>
          </a:p>
          <a:p>
            <a:endParaRPr lang="es-ES" sz="2400">
              <a:latin typeface="Comic Sans MS" pitchFamily="66" charset="0"/>
              <a:ea typeface="ＭＳ Ｐゴシック"/>
              <a:cs typeface="ＭＳ Ｐゴシック"/>
            </a:endParaRPr>
          </a:p>
        </p:txBody>
      </p:sp>
      <p:sp>
        <p:nvSpPr>
          <p:cNvPr id="61442" name="Text Box 3"/>
          <p:cNvSpPr txBox="1">
            <a:spLocks noChangeArrowheads="1"/>
          </p:cNvSpPr>
          <p:nvPr/>
        </p:nvSpPr>
        <p:spPr bwMode="auto">
          <a:xfrm>
            <a:off x="4430713" y="3001963"/>
            <a:ext cx="4533900" cy="1190625"/>
          </a:xfrm>
          <a:prstGeom prst="rect">
            <a:avLst/>
          </a:prstGeom>
          <a:noFill/>
          <a:ln w="9525">
            <a:noFill/>
            <a:miter lim="800000"/>
            <a:headEnd/>
            <a:tailEnd/>
          </a:ln>
        </p:spPr>
        <p:txBody>
          <a:bodyPr>
            <a:spAutoFit/>
          </a:bodyPr>
          <a:lstStyle/>
          <a:p>
            <a:pPr marL="342900" indent="-342900">
              <a:buFontTx/>
              <a:buAutoNum type="arabicPeriod"/>
            </a:pPr>
            <a:r>
              <a:rPr lang="es-ES">
                <a:latin typeface="Arial" charset="0"/>
                <a:ea typeface="ＭＳ Ｐゴシック"/>
                <a:cs typeface="ＭＳ Ｐゴシック"/>
              </a:rPr>
              <a:t>Pseudoalucinaciones verbales</a:t>
            </a:r>
          </a:p>
          <a:p>
            <a:pPr marL="342900" indent="-342900">
              <a:buFontTx/>
              <a:buAutoNum type="arabicPeriod"/>
            </a:pPr>
            <a:r>
              <a:rPr lang="es-ES">
                <a:latin typeface="Arial" charset="0"/>
                <a:ea typeface="ＭＳ Ｐゴシック"/>
                <a:cs typeface="ＭＳ Ｐゴシック"/>
              </a:rPr>
              <a:t>Pseudoalucinaciones visuales</a:t>
            </a:r>
          </a:p>
          <a:p>
            <a:pPr marL="342900" indent="-342900">
              <a:buFontTx/>
              <a:buAutoNum type="arabicPeriod"/>
            </a:pPr>
            <a:r>
              <a:rPr lang="es-ES">
                <a:latin typeface="Arial" charset="0"/>
                <a:ea typeface="ＭＳ Ｐゴシック"/>
                <a:cs typeface="ＭＳ Ｐゴシック"/>
              </a:rPr>
              <a:t>Pseudoalucinaciones verbomotoras</a:t>
            </a:r>
          </a:p>
          <a:p>
            <a:pPr marL="342900" indent="-342900">
              <a:buFontTx/>
              <a:buAutoNum type="arabicPeriod"/>
            </a:pPr>
            <a:r>
              <a:rPr lang="es-ES">
                <a:latin typeface="Arial" charset="0"/>
                <a:ea typeface="ＭＳ Ｐゴシック"/>
                <a:cs typeface="ＭＳ Ｐゴシック"/>
              </a:rPr>
              <a:t>Pseudoalucinaciones del recuerdo</a:t>
            </a:r>
          </a:p>
        </p:txBody>
      </p:sp>
      <p:sp>
        <p:nvSpPr>
          <p:cNvPr id="61443" name="AutoShape 4"/>
          <p:cNvSpPr>
            <a:spLocks/>
          </p:cNvSpPr>
          <p:nvPr/>
        </p:nvSpPr>
        <p:spPr bwMode="auto">
          <a:xfrm>
            <a:off x="3851275" y="3001963"/>
            <a:ext cx="287338" cy="1296987"/>
          </a:xfrm>
          <a:prstGeom prst="leftBrace">
            <a:avLst>
              <a:gd name="adj1" fmla="val 37615"/>
              <a:gd name="adj2" fmla="val 50000"/>
            </a:avLst>
          </a:prstGeom>
          <a:noFill/>
          <a:ln w="9525">
            <a:solidFill>
              <a:schemeClr val="tx1"/>
            </a:solidFill>
            <a:round/>
            <a:headEnd/>
            <a:tailEnd/>
          </a:ln>
        </p:spPr>
        <p:txBody>
          <a:bodyPr wrap="none" anchor="ctr"/>
          <a:lstStyle/>
          <a:p>
            <a:endParaRPr lang="es-CL">
              <a:latin typeface="Calibri" pitchFamily="34" charset="0"/>
            </a:endParaRPr>
          </a:p>
        </p:txBody>
      </p:sp>
      <p:sp>
        <p:nvSpPr>
          <p:cNvPr id="61444" name="Rectangle 5"/>
          <p:cNvSpPr>
            <a:spLocks noChangeArrowheads="1"/>
          </p:cNvSpPr>
          <p:nvPr/>
        </p:nvSpPr>
        <p:spPr bwMode="auto">
          <a:xfrm>
            <a:off x="1268413" y="3509963"/>
            <a:ext cx="3476625" cy="366712"/>
          </a:xfrm>
          <a:prstGeom prst="rect">
            <a:avLst/>
          </a:prstGeom>
          <a:noFill/>
          <a:ln w="9525">
            <a:noFill/>
            <a:miter lim="800000"/>
            <a:headEnd/>
            <a:tailEnd/>
          </a:ln>
        </p:spPr>
        <p:txBody>
          <a:bodyPr>
            <a:spAutoFit/>
          </a:bodyPr>
          <a:lstStyle/>
          <a:p>
            <a:pPr defTabSz="914400"/>
            <a:r>
              <a:rPr lang="es-ES"/>
              <a:t>Pseudoalucinaciones</a:t>
            </a:r>
          </a:p>
        </p:txBody>
      </p:sp>
      <p:sp>
        <p:nvSpPr>
          <p:cNvPr id="61445" name="Rectangle 6"/>
          <p:cNvSpPr>
            <a:spLocks noGrp="1" noChangeArrowheads="1"/>
          </p:cNvSpPr>
          <p:nvPr>
            <p:ph type="title"/>
          </p:nvPr>
        </p:nvSpPr>
        <p:spPr>
          <a:xfrm>
            <a:off x="1087438" y="377825"/>
            <a:ext cx="7313612" cy="1143000"/>
          </a:xfrm>
        </p:spPr>
        <p:txBody>
          <a:bodyPr/>
          <a:lstStyle/>
          <a:p>
            <a:pPr algn="ctr" eaLnBrk="1" hangingPunct="1"/>
            <a:r>
              <a:rPr lang="es-ES" sz="3200" smtClean="0">
                <a:solidFill>
                  <a:schemeClr val="tx1"/>
                </a:solidFill>
              </a:rPr>
              <a:t>Trastorno de la Representación:</a:t>
            </a:r>
            <a:br>
              <a:rPr lang="es-ES" sz="3200" smtClean="0">
                <a:solidFill>
                  <a:schemeClr val="tx1"/>
                </a:solidFill>
              </a:rPr>
            </a:br>
            <a:endParaRPr lang="es-CL" sz="3200" smtClean="0">
              <a:solidFill>
                <a:schemeClr val="tx1"/>
              </a:solidFill>
            </a:endParaRPr>
          </a:p>
        </p:txBody>
      </p:sp>
      <p:sp>
        <p:nvSpPr>
          <p:cNvPr id="61446" name="Rectangle 7"/>
          <p:cNvSpPr>
            <a:spLocks noGrp="1" noChangeArrowheads="1"/>
          </p:cNvSpPr>
          <p:nvPr>
            <p:ph type="body" idx="1"/>
          </p:nvPr>
        </p:nvSpPr>
        <p:spPr>
          <a:xfrm>
            <a:off x="1087438" y="1819275"/>
            <a:ext cx="7313612" cy="4114800"/>
          </a:xfrm>
        </p:spPr>
        <p:txBody>
          <a:bodyPr/>
          <a:lstStyle/>
          <a:p>
            <a:pPr eaLnBrk="1" hangingPunct="1"/>
            <a:endParaRPr lang="es-CL" smtClean="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Grp="1" noChangeArrowheads="1"/>
          </p:cNvSpPr>
          <p:nvPr>
            <p:ph type="title"/>
          </p:nvPr>
        </p:nvSpPr>
        <p:spPr/>
        <p:txBody>
          <a:bodyPr/>
          <a:lstStyle/>
          <a:p>
            <a:pPr algn="ctr" eaLnBrk="1" hangingPunct="1"/>
            <a:r>
              <a:rPr lang="es-ES" smtClean="0"/>
              <a:t>La pseudoalucinación</a:t>
            </a:r>
            <a:endParaRPr lang="es-CL" smtClean="0"/>
          </a:p>
        </p:txBody>
      </p:sp>
      <p:sp>
        <p:nvSpPr>
          <p:cNvPr id="62466" name="Rectangle 3"/>
          <p:cNvSpPr>
            <a:spLocks noGrp="1" noChangeArrowheads="1"/>
          </p:cNvSpPr>
          <p:nvPr>
            <p:ph type="body" idx="1"/>
          </p:nvPr>
        </p:nvSpPr>
        <p:spPr>
          <a:xfrm>
            <a:off x="590550" y="1827213"/>
            <a:ext cx="8093075" cy="4543425"/>
          </a:xfrm>
        </p:spPr>
        <p:txBody>
          <a:bodyPr/>
          <a:lstStyle/>
          <a:p>
            <a:pPr eaLnBrk="1" hangingPunct="1">
              <a:lnSpc>
                <a:spcPct val="80000"/>
              </a:lnSpc>
            </a:pPr>
            <a:r>
              <a:rPr lang="es-ES" sz="2400" smtClean="0"/>
              <a:t>Es una representación que no tiene base en una percepción real externa, sino en una </a:t>
            </a:r>
            <a:r>
              <a:rPr lang="ja-JP" altLang="es-ES" sz="2400" smtClean="0">
                <a:ea typeface="ＭＳ Ｐゴシック"/>
                <a:cs typeface="ＭＳ Ｐゴシック"/>
              </a:rPr>
              <a:t>“</a:t>
            </a:r>
            <a:r>
              <a:rPr lang="es-ES" sz="2400" smtClean="0"/>
              <a:t>percepción</a:t>
            </a:r>
            <a:r>
              <a:rPr lang="ja-JP" altLang="es-ES" sz="2400" smtClean="0">
                <a:ea typeface="ＭＳ Ｐゴシック"/>
                <a:cs typeface="ＭＳ Ｐゴシック"/>
              </a:rPr>
              <a:t>”</a:t>
            </a:r>
            <a:r>
              <a:rPr lang="es-ES" sz="2400" smtClean="0"/>
              <a:t> imaginaria, subjetiva e interna.</a:t>
            </a:r>
          </a:p>
          <a:p>
            <a:pPr eaLnBrk="1" hangingPunct="1">
              <a:lnSpc>
                <a:spcPct val="80000"/>
              </a:lnSpc>
            </a:pPr>
            <a:r>
              <a:rPr lang="es-ES" sz="2400" smtClean="0"/>
              <a:t>Cumple con: </a:t>
            </a:r>
          </a:p>
          <a:p>
            <a:pPr lvl="1" eaLnBrk="1" hangingPunct="1">
              <a:lnSpc>
                <a:spcPct val="80000"/>
              </a:lnSpc>
            </a:pPr>
            <a:r>
              <a:rPr lang="es-ES" sz="2000" smtClean="0"/>
              <a:t>Son imaginarias</a:t>
            </a:r>
          </a:p>
          <a:p>
            <a:pPr lvl="1" eaLnBrk="1" hangingPunct="1">
              <a:lnSpc>
                <a:spcPct val="80000"/>
              </a:lnSpc>
            </a:pPr>
            <a:r>
              <a:rPr lang="es-ES" sz="2000" smtClean="0"/>
              <a:t>Subjetivas de diseño poco nítido.	 		</a:t>
            </a:r>
          </a:p>
          <a:p>
            <a:pPr lvl="1" eaLnBrk="1" hangingPunct="1">
              <a:lnSpc>
                <a:spcPct val="80000"/>
              </a:lnSpc>
            </a:pPr>
            <a:r>
              <a:rPr lang="es-ES" sz="2000" smtClean="0"/>
              <a:t>No tienen frescura sensorial de percepción</a:t>
            </a:r>
          </a:p>
          <a:p>
            <a:pPr lvl="1" eaLnBrk="1" hangingPunct="1">
              <a:lnSpc>
                <a:spcPct val="80000"/>
              </a:lnSpc>
            </a:pPr>
            <a:r>
              <a:rPr lang="es-ES" sz="2000" smtClean="0"/>
              <a:t>No son retenidas con facilidad</a:t>
            </a:r>
          </a:p>
          <a:p>
            <a:pPr lvl="1" eaLnBrk="1" hangingPunct="1">
              <a:lnSpc>
                <a:spcPct val="80000"/>
              </a:lnSpc>
            </a:pPr>
            <a:r>
              <a:rPr lang="es-ES" sz="2000" smtClean="0"/>
              <a:t>Son influenciables por la voluntad</a:t>
            </a:r>
          </a:p>
          <a:p>
            <a:pPr eaLnBrk="1" hangingPunct="1">
              <a:lnSpc>
                <a:spcPct val="80000"/>
              </a:lnSpc>
            </a:pPr>
            <a:r>
              <a:rPr lang="es-ES" sz="2400" smtClean="0"/>
              <a:t> Producidas con un sentimiento de actividad y 	no  de pasividad.</a:t>
            </a:r>
          </a:p>
          <a:p>
            <a:pPr eaLnBrk="1" hangingPunct="1">
              <a:lnSpc>
                <a:spcPct val="80000"/>
              </a:lnSpc>
              <a:buFont typeface="Wingdings" pitchFamily="2" charset="2"/>
              <a:buNone/>
            </a:pPr>
            <a:endParaRPr lang="es-ES" sz="2400" smtClean="0"/>
          </a:p>
          <a:p>
            <a:pPr eaLnBrk="1" hangingPunct="1">
              <a:lnSpc>
                <a:spcPct val="80000"/>
              </a:lnSpc>
            </a:pPr>
            <a:r>
              <a:rPr lang="es-ES" sz="2400" smtClean="0"/>
              <a:t>Jasper: lo exclusivo de ellas son el ser imaginarias y subjetivas.</a:t>
            </a:r>
          </a:p>
          <a:p>
            <a:pPr eaLnBrk="1" hangingPunct="1">
              <a:lnSpc>
                <a:spcPct val="80000"/>
              </a:lnSpc>
            </a:pPr>
            <a:endParaRPr lang="es-CL" sz="240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ítulo 1"/>
          <p:cNvSpPr>
            <a:spLocks noGrp="1"/>
          </p:cNvSpPr>
          <p:nvPr>
            <p:ph type="title" idx="4294967295"/>
          </p:nvPr>
        </p:nvSpPr>
        <p:spPr/>
        <p:txBody>
          <a:bodyPr anchor="ctr"/>
          <a:lstStyle/>
          <a:p>
            <a:pPr algn="ctr" eaLnBrk="1" hangingPunct="1"/>
            <a:r>
              <a:rPr lang="es-ES" sz="3200" i="1" smtClean="0"/>
              <a:t>Cualidades fundamentales de las vivencias </a:t>
            </a:r>
            <a:r>
              <a:rPr lang="es-ES" sz="3200" smtClean="0"/>
              <a:t/>
            </a:r>
            <a:br>
              <a:rPr lang="es-ES" sz="3200" smtClean="0"/>
            </a:br>
            <a:endParaRPr lang="es-ES" sz="3200" smtClean="0"/>
          </a:p>
        </p:txBody>
      </p:sp>
      <p:sp>
        <p:nvSpPr>
          <p:cNvPr id="17410" name="Marcador de contenido 2"/>
          <p:cNvSpPr>
            <a:spLocks noGrp="1"/>
          </p:cNvSpPr>
          <p:nvPr>
            <p:ph idx="4294967295"/>
          </p:nvPr>
        </p:nvSpPr>
        <p:spPr>
          <a:xfrm>
            <a:off x="900113" y="2227263"/>
            <a:ext cx="7783512" cy="3714750"/>
          </a:xfrm>
        </p:spPr>
        <p:txBody>
          <a:bodyPr/>
          <a:lstStyle/>
          <a:p>
            <a:pPr eaLnBrk="1" hangingPunct="1"/>
            <a:r>
              <a:rPr lang="es-ES" smtClean="0"/>
              <a:t>Dimensión realidad-irrealidad</a:t>
            </a:r>
          </a:p>
          <a:p>
            <a:pPr eaLnBrk="1" hangingPunct="1"/>
            <a:r>
              <a:rPr lang="es-ES" smtClean="0"/>
              <a:t>Dimensión actividad-pasividad</a:t>
            </a:r>
          </a:p>
          <a:p>
            <a:pPr eaLnBrk="1" hangingPunct="1"/>
            <a:r>
              <a:rPr lang="es-ES" smtClean="0"/>
              <a:t>Dimensión acercamiento-evitación</a:t>
            </a:r>
          </a:p>
          <a:p>
            <a:pPr eaLnBrk="1" hangingPunct="1"/>
            <a:r>
              <a:rPr lang="es-ES" smtClean="0"/>
              <a:t>Dimensión dependencia-independencia </a:t>
            </a:r>
          </a:p>
          <a:p>
            <a:pPr eaLnBrk="1" hangingPunct="1"/>
            <a:endParaRPr lang="es-ES" smtClean="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ítulo 1"/>
          <p:cNvSpPr>
            <a:spLocks noGrp="1"/>
          </p:cNvSpPr>
          <p:nvPr>
            <p:ph type="title" idx="4294967295"/>
          </p:nvPr>
        </p:nvSpPr>
        <p:spPr/>
        <p:txBody>
          <a:bodyPr anchor="ctr"/>
          <a:lstStyle/>
          <a:p>
            <a:pPr algn="ctr" eaLnBrk="1" hangingPunct="1"/>
            <a:r>
              <a:rPr lang="es-ES" sz="3200" i="1" smtClean="0"/>
              <a:t/>
            </a:r>
            <a:br>
              <a:rPr lang="es-ES" sz="3200" i="1" smtClean="0"/>
            </a:br>
            <a:r>
              <a:rPr lang="es-ES" sz="3200" i="1" smtClean="0"/>
              <a:t/>
            </a:r>
            <a:br>
              <a:rPr lang="es-ES" sz="3200" i="1" smtClean="0"/>
            </a:br>
            <a:r>
              <a:rPr lang="es-ES" sz="3200" i="1" smtClean="0"/>
              <a:t>TRASTORNOS DE LA REPRESENTACIÓN</a:t>
            </a:r>
            <a:br>
              <a:rPr lang="es-ES" sz="3200" i="1" smtClean="0"/>
            </a:br>
            <a:r>
              <a:rPr lang="es-ES" sz="3200" smtClean="0"/>
              <a:t/>
            </a:r>
            <a:br>
              <a:rPr lang="es-ES" sz="3200" smtClean="0"/>
            </a:br>
            <a:endParaRPr lang="es-ES" sz="3200" smtClean="0"/>
          </a:p>
        </p:txBody>
      </p:sp>
      <p:sp>
        <p:nvSpPr>
          <p:cNvPr id="63490" name="Marcador de contenido 2"/>
          <p:cNvSpPr>
            <a:spLocks noGrp="1"/>
          </p:cNvSpPr>
          <p:nvPr>
            <p:ph idx="4294967295"/>
          </p:nvPr>
        </p:nvSpPr>
        <p:spPr/>
        <p:txBody>
          <a:bodyPr/>
          <a:lstStyle/>
          <a:p>
            <a:pPr eaLnBrk="1" hangingPunct="1">
              <a:lnSpc>
                <a:spcPct val="80000"/>
              </a:lnSpc>
              <a:buFont typeface="Wingdings" pitchFamily="2" charset="2"/>
              <a:buNone/>
            </a:pPr>
            <a:r>
              <a:rPr lang="es-ES" sz="2200" b="1" smtClean="0"/>
              <a:t>1) </a:t>
            </a:r>
            <a:r>
              <a:rPr lang="es-ES" sz="2200" b="1" i="1" smtClean="0"/>
              <a:t>Pseudoalucinaciones verbales</a:t>
            </a:r>
            <a:r>
              <a:rPr lang="es-ES" sz="2200" i="1" smtClean="0"/>
              <a:t>: </a:t>
            </a:r>
            <a:r>
              <a:rPr lang="es-ES" sz="2200" smtClean="0"/>
              <a:t>Pseudoalucinaciones de contenido verbal. El sujeto oye su propio pensamiento, las define como "voces interiores", "murmullos intrapsíquicos", "eco del pensamiento", "pensamiento sonoro". A veces puede ser la voz de alguien presente, pero oídas siempre en su propio pensamiento, en su espacio imaginario. Algunos enfermos declaran oír una "voz sin sonido", una voz "telepática", "mnemotécnica", "una voz de alma a alma", como si "me hablaran dentro de la cabeza". </a:t>
            </a:r>
          </a:p>
          <a:p>
            <a:pPr eaLnBrk="1" hangingPunct="1">
              <a:lnSpc>
                <a:spcPct val="80000"/>
              </a:lnSpc>
            </a:pPr>
            <a:r>
              <a:rPr lang="es-ES" sz="2200" smtClean="0"/>
              <a:t>Las viven, como fenómenos psíquicos extraños que les son impuestos, y se acompañan de "trasmisión de pensamiento", "robo del pensamiento" y "manejo del pensamiento". </a:t>
            </a:r>
          </a:p>
          <a:p>
            <a:pPr eaLnBrk="1" hangingPunct="1">
              <a:lnSpc>
                <a:spcPct val="80000"/>
              </a:lnSpc>
            </a:pPr>
            <a:endParaRPr lang="es-ES" sz="2200" smtClean="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ítulo 1"/>
          <p:cNvSpPr>
            <a:spLocks noGrp="1"/>
          </p:cNvSpPr>
          <p:nvPr>
            <p:ph type="title" idx="4294967295"/>
          </p:nvPr>
        </p:nvSpPr>
        <p:spPr/>
        <p:txBody>
          <a:bodyPr anchor="ctr"/>
          <a:lstStyle/>
          <a:p>
            <a:pPr algn="ctr" eaLnBrk="1" hangingPunct="1"/>
            <a:r>
              <a:rPr lang="es-ES" sz="3200" i="1" smtClean="0"/>
              <a:t/>
            </a:r>
            <a:br>
              <a:rPr lang="es-ES" sz="3200" i="1" smtClean="0"/>
            </a:br>
            <a:r>
              <a:rPr lang="es-ES" sz="3200" i="1" smtClean="0"/>
              <a:t>TRASTORNOS DE LA REPRESENTACIÓN</a:t>
            </a:r>
            <a:br>
              <a:rPr lang="es-ES" sz="3200" i="1" smtClean="0"/>
            </a:br>
            <a:r>
              <a:rPr lang="es-ES" sz="3200" smtClean="0"/>
              <a:t/>
            </a:r>
            <a:br>
              <a:rPr lang="es-ES" sz="3200" smtClean="0"/>
            </a:br>
            <a:endParaRPr lang="es-ES" sz="3200" smtClean="0"/>
          </a:p>
        </p:txBody>
      </p:sp>
      <p:sp>
        <p:nvSpPr>
          <p:cNvPr id="64514" name="Marcador de contenido 2"/>
          <p:cNvSpPr>
            <a:spLocks noGrp="1"/>
          </p:cNvSpPr>
          <p:nvPr>
            <p:ph idx="4294967295"/>
          </p:nvPr>
        </p:nvSpPr>
        <p:spPr/>
        <p:txBody>
          <a:bodyPr/>
          <a:lstStyle/>
          <a:p>
            <a:pPr eaLnBrk="1" hangingPunct="1">
              <a:lnSpc>
                <a:spcPct val="80000"/>
              </a:lnSpc>
            </a:pPr>
            <a:r>
              <a:rPr lang="es-ES" sz="2700" b="1" smtClean="0"/>
              <a:t>2) </a:t>
            </a:r>
            <a:r>
              <a:rPr lang="es-ES" sz="2700" b="1" i="1" smtClean="0"/>
              <a:t>Pseudoalucinaciones visuales</a:t>
            </a:r>
            <a:r>
              <a:rPr lang="es-ES" sz="2700" i="1" smtClean="0"/>
              <a:t>: </a:t>
            </a:r>
          </a:p>
          <a:p>
            <a:pPr lvl="1" eaLnBrk="1" hangingPunct="1">
              <a:lnSpc>
                <a:spcPct val="80000"/>
              </a:lnSpc>
            </a:pPr>
            <a:r>
              <a:rPr lang="es-ES" sz="2200" smtClean="0"/>
              <a:t>Son pseudoalucinaciones de contenido visual, que como dijimos, también son clasificadas como representaciones normales, llamadas eidéticas. </a:t>
            </a:r>
          </a:p>
          <a:p>
            <a:pPr lvl="1" eaLnBrk="1" hangingPunct="1">
              <a:lnSpc>
                <a:spcPct val="80000"/>
              </a:lnSpc>
            </a:pPr>
            <a:endParaRPr lang="es-ES" sz="2200" smtClean="0"/>
          </a:p>
          <a:p>
            <a:pPr lvl="1" eaLnBrk="1" hangingPunct="1">
              <a:lnSpc>
                <a:spcPct val="80000"/>
              </a:lnSpc>
            </a:pPr>
            <a:r>
              <a:rPr lang="es-ES" sz="2200" smtClean="0"/>
              <a:t>A veces son representaciones mentales en forma de ensueños, o de escenas, o de imágenes extraordinariamente intensas (pseudoalucinaciones de Kandinsky); a veces el enfermo puede ver, con los ojos cerrados, letras, palabras, frases (pseudoalucinaciones visuales literale,,) v otras veces se trata de ideas o de contenidos de la conciencia. </a:t>
            </a:r>
          </a:p>
          <a:p>
            <a:pPr eaLnBrk="1" hangingPunct="1">
              <a:lnSpc>
                <a:spcPct val="80000"/>
              </a:lnSpc>
            </a:pPr>
            <a:endParaRPr lang="es-ES" sz="2700" smtClean="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ítulo 1"/>
          <p:cNvSpPr>
            <a:spLocks noGrp="1"/>
          </p:cNvSpPr>
          <p:nvPr>
            <p:ph type="title" idx="4294967295"/>
          </p:nvPr>
        </p:nvSpPr>
        <p:spPr/>
        <p:txBody>
          <a:bodyPr anchor="ctr"/>
          <a:lstStyle/>
          <a:p>
            <a:pPr algn="ctr" eaLnBrk="1" hangingPunct="1"/>
            <a:r>
              <a:rPr lang="es-ES" sz="3200" i="1" smtClean="0"/>
              <a:t/>
            </a:r>
            <a:br>
              <a:rPr lang="es-ES" sz="3200" i="1" smtClean="0"/>
            </a:br>
            <a:r>
              <a:rPr lang="es-ES" sz="3200" i="1" smtClean="0"/>
              <a:t/>
            </a:r>
            <a:br>
              <a:rPr lang="es-ES" sz="3200" i="1" smtClean="0"/>
            </a:br>
            <a:r>
              <a:rPr lang="es-ES" sz="3200" i="1" smtClean="0"/>
              <a:t>TRASTORNOS DE LA REPRESENTACIÓN</a:t>
            </a:r>
            <a:br>
              <a:rPr lang="es-ES" sz="3200" i="1" smtClean="0"/>
            </a:br>
            <a:r>
              <a:rPr lang="es-ES" sz="3200" smtClean="0"/>
              <a:t/>
            </a:r>
            <a:br>
              <a:rPr lang="es-ES" sz="3200" smtClean="0"/>
            </a:br>
            <a:endParaRPr lang="es-ES" sz="3200" smtClean="0"/>
          </a:p>
        </p:txBody>
      </p:sp>
      <p:sp>
        <p:nvSpPr>
          <p:cNvPr id="65538" name="Marcador de contenido 2"/>
          <p:cNvSpPr>
            <a:spLocks noGrp="1"/>
          </p:cNvSpPr>
          <p:nvPr>
            <p:ph idx="4294967295"/>
          </p:nvPr>
        </p:nvSpPr>
        <p:spPr/>
        <p:txBody>
          <a:bodyPr/>
          <a:lstStyle/>
          <a:p>
            <a:pPr eaLnBrk="1" hangingPunct="1">
              <a:lnSpc>
                <a:spcPct val="80000"/>
              </a:lnSpc>
              <a:buFont typeface="Wingdings" pitchFamily="2" charset="2"/>
              <a:buNone/>
            </a:pPr>
            <a:r>
              <a:rPr lang="es-ES" sz="2300" smtClean="0"/>
              <a:t>3</a:t>
            </a:r>
            <a:r>
              <a:rPr lang="es-ES" sz="2300" b="1" smtClean="0"/>
              <a:t>) </a:t>
            </a:r>
            <a:r>
              <a:rPr lang="es-ES" sz="2300" b="1" i="1" smtClean="0"/>
              <a:t>Pseudoalucinaciones verbomotoras:</a:t>
            </a:r>
          </a:p>
          <a:p>
            <a:pPr eaLnBrk="1" hangingPunct="1">
              <a:lnSpc>
                <a:spcPct val="80000"/>
              </a:lnSpc>
              <a:buFont typeface="Wingdings" pitchFamily="2" charset="2"/>
              <a:buNone/>
            </a:pPr>
            <a:endParaRPr lang="es-ES" sz="2300" b="1" i="1" smtClean="0"/>
          </a:p>
          <a:p>
            <a:pPr eaLnBrk="1" hangingPunct="1">
              <a:lnSpc>
                <a:spcPct val="80000"/>
              </a:lnSpc>
            </a:pPr>
            <a:r>
              <a:rPr lang="es-ES" sz="2300" smtClean="0"/>
              <a:t>Son trastornos de la representación del lenguaje interior. El paciente experimenta la sensación de que por su intermedio están hablando otras personas que harían uso de su pensamiento, cuerdas vocales, labios y lengua. Originalmente descritas por Seglás, distinguió tres grados: </a:t>
            </a:r>
          </a:p>
          <a:p>
            <a:pPr eaLnBrk="1" hangingPunct="1">
              <a:lnSpc>
                <a:spcPct val="80000"/>
              </a:lnSpc>
            </a:pPr>
            <a:endParaRPr lang="es-ES" sz="2300" smtClean="0"/>
          </a:p>
          <a:p>
            <a:pPr eaLnBrk="1" hangingPunct="1">
              <a:lnSpc>
                <a:spcPct val="80000"/>
              </a:lnSpc>
            </a:pPr>
            <a:r>
              <a:rPr lang="es-ES" sz="2300" smtClean="0"/>
              <a:t>1. El enfermo tiene la "sensación" de los movimientos articulatorios del lenguaje. </a:t>
            </a:r>
          </a:p>
          <a:p>
            <a:pPr eaLnBrk="1" hangingPunct="1">
              <a:lnSpc>
                <a:spcPct val="80000"/>
              </a:lnSpc>
            </a:pPr>
            <a:r>
              <a:rPr lang="es-ES" sz="2300" smtClean="0"/>
              <a:t>2. El enfermo esboza movimientos de los labios y de la lengua. </a:t>
            </a:r>
          </a:p>
          <a:p>
            <a:pPr eaLnBrk="1" hangingPunct="1">
              <a:lnSpc>
                <a:spcPct val="80000"/>
              </a:lnSpc>
            </a:pPr>
            <a:r>
              <a:rPr lang="es-ES" sz="2300" smtClean="0"/>
              <a:t>3</a:t>
            </a:r>
            <a:r>
              <a:rPr lang="es-ES" sz="2300" i="1" smtClean="0"/>
              <a:t>. </a:t>
            </a:r>
            <a:r>
              <a:rPr lang="es-ES" sz="2300" smtClean="0"/>
              <a:t>El enfermo habla a pesar suyo.</a:t>
            </a:r>
            <a:br>
              <a:rPr lang="es-ES" sz="2300" smtClean="0"/>
            </a:br>
            <a:endParaRPr lang="es-ES" sz="2300" smtClean="0"/>
          </a:p>
          <a:p>
            <a:pPr eaLnBrk="1" hangingPunct="1">
              <a:lnSpc>
                <a:spcPct val="80000"/>
              </a:lnSpc>
            </a:pPr>
            <a:endParaRPr lang="es-ES" sz="2300" smtClean="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ítulo 1"/>
          <p:cNvSpPr>
            <a:spLocks noGrp="1"/>
          </p:cNvSpPr>
          <p:nvPr>
            <p:ph type="title" idx="4294967295"/>
          </p:nvPr>
        </p:nvSpPr>
        <p:spPr/>
        <p:txBody>
          <a:bodyPr anchor="ctr"/>
          <a:lstStyle/>
          <a:p>
            <a:pPr algn="ctr" eaLnBrk="1" hangingPunct="1"/>
            <a:r>
              <a:rPr lang="es-ES" sz="3200" i="1" smtClean="0"/>
              <a:t/>
            </a:r>
            <a:br>
              <a:rPr lang="es-ES" sz="3200" i="1" smtClean="0"/>
            </a:br>
            <a:r>
              <a:rPr lang="es-ES" sz="3200" i="1" smtClean="0"/>
              <a:t>TRASTORNOS DE LA REPRESENTACIÓN</a:t>
            </a:r>
            <a:br>
              <a:rPr lang="es-ES" sz="3200" i="1" smtClean="0"/>
            </a:br>
            <a:r>
              <a:rPr lang="es-ES" sz="3200" smtClean="0"/>
              <a:t/>
            </a:r>
            <a:br>
              <a:rPr lang="es-ES" sz="3200" smtClean="0"/>
            </a:br>
            <a:endParaRPr lang="es-ES" sz="3200" smtClean="0"/>
          </a:p>
        </p:txBody>
      </p:sp>
      <p:sp>
        <p:nvSpPr>
          <p:cNvPr id="66562" name="Marcador de contenido 2"/>
          <p:cNvSpPr>
            <a:spLocks noGrp="1"/>
          </p:cNvSpPr>
          <p:nvPr>
            <p:ph idx="4294967295"/>
          </p:nvPr>
        </p:nvSpPr>
        <p:spPr/>
        <p:txBody>
          <a:bodyPr/>
          <a:lstStyle/>
          <a:p>
            <a:pPr eaLnBrk="1" hangingPunct="1"/>
            <a:r>
              <a:rPr lang="es-ES" b="1" i="1" smtClean="0"/>
              <a:t>4. Pseudoalucinaciones del recuerdo:</a:t>
            </a:r>
            <a:r>
              <a:rPr lang="es-ES" i="1" smtClean="0"/>
              <a:t> </a:t>
            </a:r>
          </a:p>
          <a:p>
            <a:pPr lvl="1" eaLnBrk="1" hangingPunct="1"/>
            <a:r>
              <a:rPr lang="es-ES" smtClean="0"/>
              <a:t>Representaciones que se dan con el sentimiento claro de ser recuerdos de una supuesta vivencia anterior, mientras que en verdad no recuerdan nada sino que todo es productividad actual referida al pasado.</a:t>
            </a:r>
            <a:br>
              <a:rPr lang="es-ES" smtClean="0"/>
            </a:br>
            <a:endParaRPr lang="es-ES" smtClean="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Oval 2"/>
          <p:cNvSpPr>
            <a:spLocks noChangeArrowheads="1"/>
          </p:cNvSpPr>
          <p:nvPr/>
        </p:nvSpPr>
        <p:spPr bwMode="auto">
          <a:xfrm>
            <a:off x="0" y="476250"/>
            <a:ext cx="2843213" cy="1296988"/>
          </a:xfrm>
          <a:prstGeom prst="ellipse">
            <a:avLst/>
          </a:prstGeom>
          <a:solidFill>
            <a:schemeClr val="accent1"/>
          </a:solidFill>
          <a:ln w="9525">
            <a:solidFill>
              <a:schemeClr val="tx1"/>
            </a:solidFill>
            <a:round/>
            <a:headEnd/>
            <a:tailEnd/>
          </a:ln>
        </p:spPr>
        <p:txBody>
          <a:bodyPr wrap="none" anchor="ctr"/>
          <a:lstStyle/>
          <a:p>
            <a:pPr algn="ctr"/>
            <a:r>
              <a:rPr lang="es-ES" sz="2000">
                <a:latin typeface="Calibri" pitchFamily="34" charset="0"/>
              </a:rPr>
              <a:t>Alucinaciones </a:t>
            </a:r>
          </a:p>
          <a:p>
            <a:pPr algn="ctr"/>
            <a:r>
              <a:rPr lang="es-ES" sz="2000">
                <a:latin typeface="Calibri" pitchFamily="34" charset="0"/>
              </a:rPr>
              <a:t>verdaderas</a:t>
            </a:r>
          </a:p>
        </p:txBody>
      </p:sp>
      <p:sp>
        <p:nvSpPr>
          <p:cNvPr id="67586" name="Oval 3"/>
          <p:cNvSpPr>
            <a:spLocks noChangeArrowheads="1"/>
          </p:cNvSpPr>
          <p:nvPr/>
        </p:nvSpPr>
        <p:spPr bwMode="auto">
          <a:xfrm>
            <a:off x="250825" y="2636838"/>
            <a:ext cx="1584325" cy="981075"/>
          </a:xfrm>
          <a:prstGeom prst="ellipse">
            <a:avLst/>
          </a:prstGeom>
          <a:solidFill>
            <a:schemeClr val="accent1"/>
          </a:solidFill>
          <a:ln w="9525">
            <a:solidFill>
              <a:schemeClr val="tx1"/>
            </a:solidFill>
            <a:round/>
            <a:headEnd/>
            <a:tailEnd/>
          </a:ln>
        </p:spPr>
        <p:txBody>
          <a:bodyPr wrap="none" anchor="ctr"/>
          <a:lstStyle/>
          <a:p>
            <a:pPr algn="ctr"/>
            <a:r>
              <a:rPr lang="es-ES" sz="2000">
                <a:latin typeface="Calibri" pitchFamily="34" charset="0"/>
              </a:rPr>
              <a:t>Alucinosis</a:t>
            </a:r>
          </a:p>
        </p:txBody>
      </p:sp>
      <p:sp>
        <p:nvSpPr>
          <p:cNvPr id="67587" name="Oval 4"/>
          <p:cNvSpPr>
            <a:spLocks noChangeArrowheads="1"/>
          </p:cNvSpPr>
          <p:nvPr/>
        </p:nvSpPr>
        <p:spPr bwMode="auto">
          <a:xfrm>
            <a:off x="0" y="5013325"/>
            <a:ext cx="2987675" cy="908050"/>
          </a:xfrm>
          <a:prstGeom prst="ellipse">
            <a:avLst/>
          </a:prstGeom>
          <a:solidFill>
            <a:schemeClr val="accent1"/>
          </a:solidFill>
          <a:ln w="9525">
            <a:solidFill>
              <a:schemeClr val="tx1"/>
            </a:solidFill>
            <a:round/>
            <a:headEnd/>
            <a:tailEnd/>
          </a:ln>
        </p:spPr>
        <p:txBody>
          <a:bodyPr wrap="none" anchor="ctr"/>
          <a:lstStyle/>
          <a:p>
            <a:pPr algn="ctr"/>
            <a:r>
              <a:rPr lang="es-ES" sz="2000">
                <a:latin typeface="Calibri" pitchFamily="34" charset="0"/>
              </a:rPr>
              <a:t>Pseudoalucinaciones</a:t>
            </a:r>
          </a:p>
          <a:p>
            <a:pPr algn="ctr"/>
            <a:endParaRPr lang="es-ES">
              <a:latin typeface="Arial" charset="0"/>
            </a:endParaRPr>
          </a:p>
        </p:txBody>
      </p:sp>
      <p:sp>
        <p:nvSpPr>
          <p:cNvPr id="67588" name="Text Box 5"/>
          <p:cNvSpPr txBox="1">
            <a:spLocks noChangeArrowheads="1"/>
          </p:cNvSpPr>
          <p:nvPr/>
        </p:nvSpPr>
        <p:spPr bwMode="auto">
          <a:xfrm>
            <a:off x="2843213" y="0"/>
            <a:ext cx="6300787" cy="2322513"/>
          </a:xfrm>
          <a:prstGeom prst="rect">
            <a:avLst/>
          </a:prstGeom>
          <a:noFill/>
          <a:ln w="9525">
            <a:noFill/>
            <a:miter lim="800000"/>
            <a:headEnd/>
            <a:tailEnd/>
          </a:ln>
        </p:spPr>
        <p:txBody>
          <a:bodyPr>
            <a:spAutoFit/>
          </a:bodyPr>
          <a:lstStyle/>
          <a:p>
            <a:pPr>
              <a:buFontTx/>
              <a:buChar char="•"/>
            </a:pPr>
            <a:r>
              <a:rPr lang="es-ES" sz="1600">
                <a:latin typeface="Comic Sans MS" pitchFamily="66" charset="0"/>
                <a:ea typeface="ＭＳ Ｐゴシック"/>
                <a:cs typeface="ＭＳ Ｐゴシック"/>
              </a:rPr>
              <a:t>Deriva de Trastorno Percepción</a:t>
            </a:r>
          </a:p>
          <a:p>
            <a:pPr>
              <a:buFontTx/>
              <a:buChar char="•"/>
            </a:pPr>
            <a:r>
              <a:rPr lang="es-ES" sz="1600">
                <a:latin typeface="Comic Sans MS" pitchFamily="66" charset="0"/>
                <a:ea typeface="ＭＳ Ｐゴシック"/>
                <a:cs typeface="ＭＳ Ｐゴシック"/>
              </a:rPr>
              <a:t>Menos frecuentes </a:t>
            </a:r>
            <a:r>
              <a:rPr lang="es-ES">
                <a:latin typeface="Arial" charset="0"/>
                <a:ea typeface="ＭＳ Ｐゴシック"/>
                <a:cs typeface="ＭＳ Ｐゴシック"/>
              </a:rPr>
              <a:t>de pac. psiquiátricos</a:t>
            </a:r>
            <a:endParaRPr lang="es-ES" sz="1600">
              <a:latin typeface="Comic Sans MS" pitchFamily="66" charset="0"/>
              <a:ea typeface="ＭＳ Ｐゴシック"/>
              <a:cs typeface="ＭＳ Ｐゴシック"/>
            </a:endParaRPr>
          </a:p>
          <a:p>
            <a:pPr>
              <a:buFontTx/>
              <a:buChar char="•"/>
            </a:pPr>
            <a:r>
              <a:rPr lang="es-ES" sz="1600">
                <a:latin typeface="Comic Sans MS" pitchFamily="66" charset="0"/>
                <a:ea typeface="ＭＳ Ｐゴシック"/>
                <a:cs typeface="ＭＳ Ｐゴシック"/>
              </a:rPr>
              <a:t>La objetividad y realismo sensorial los lleva a dudar de que los otros no lo sepan:</a:t>
            </a:r>
          </a:p>
          <a:p>
            <a:r>
              <a:rPr lang="es-ES" sz="1600">
                <a:latin typeface="Comic Sans MS" pitchFamily="66" charset="0"/>
                <a:ea typeface="ＭＳ Ｐゴシック"/>
                <a:cs typeface="ＭＳ Ｐゴシック"/>
              </a:rPr>
              <a:t> </a:t>
            </a:r>
            <a:r>
              <a:rPr lang="ja-JP" altLang="es-ES" sz="1600">
                <a:latin typeface="Comic Sans MS" pitchFamily="66" charset="0"/>
                <a:ea typeface="ＭＳ Ｐゴシック"/>
                <a:cs typeface="ＭＳ Ｐゴシック"/>
              </a:rPr>
              <a:t>“</a:t>
            </a:r>
            <a:r>
              <a:rPr lang="es-ES" sz="1600">
                <a:latin typeface="Comic Sans MS" pitchFamily="66" charset="0"/>
                <a:ea typeface="ＭＳ Ｐゴシック"/>
                <a:cs typeface="ＭＳ Ｐゴシック"/>
              </a:rPr>
              <a:t>los oigo como a ud</a:t>
            </a:r>
            <a:r>
              <a:rPr lang="ja-JP" altLang="es-ES" sz="1600">
                <a:latin typeface="Comic Sans MS" pitchFamily="66" charset="0"/>
                <a:ea typeface="ＭＳ Ｐゴシック"/>
                <a:cs typeface="ＭＳ Ｐゴシック"/>
              </a:rPr>
              <a:t>”</a:t>
            </a:r>
            <a:r>
              <a:rPr lang="es-ES" sz="1600">
                <a:latin typeface="Comic Sans MS" pitchFamily="66" charset="0"/>
                <a:ea typeface="ＭＳ Ｐゴシック"/>
                <a:cs typeface="ＭＳ Ｐゴシック"/>
              </a:rPr>
              <a:t>, </a:t>
            </a:r>
            <a:r>
              <a:rPr lang="ja-JP" altLang="es-ES" sz="1600">
                <a:latin typeface="Comic Sans MS" pitchFamily="66" charset="0"/>
                <a:ea typeface="ＭＳ Ｐゴシック"/>
                <a:cs typeface="ＭＳ Ｐゴシック"/>
              </a:rPr>
              <a:t>“</a:t>
            </a:r>
            <a:r>
              <a:rPr lang="es-ES" sz="1600">
                <a:latin typeface="Comic Sans MS" pitchFamily="66" charset="0"/>
                <a:ea typeface="ＭＳ Ｐゴシック"/>
                <a:cs typeface="ＭＳ Ｐゴシック"/>
              </a:rPr>
              <a:t> en este momento habla de ahí</a:t>
            </a:r>
            <a:r>
              <a:rPr lang="ja-JP" altLang="es-ES" sz="1600">
                <a:latin typeface="Comic Sans MS" pitchFamily="66" charset="0"/>
                <a:ea typeface="ＭＳ Ｐゴシック"/>
                <a:cs typeface="ＭＳ Ｐゴシック"/>
              </a:rPr>
              <a:t>”</a:t>
            </a:r>
            <a:r>
              <a:rPr lang="es-ES" sz="1600">
                <a:latin typeface="Comic Sans MS" pitchFamily="66" charset="0"/>
                <a:ea typeface="ＭＳ Ｐゴシック"/>
                <a:cs typeface="ＭＳ Ｐゴシック"/>
              </a:rPr>
              <a:t>.</a:t>
            </a:r>
          </a:p>
          <a:p>
            <a:pPr>
              <a:buFontTx/>
              <a:buChar char="•"/>
            </a:pPr>
            <a:r>
              <a:rPr lang="es-ES" sz="1600">
                <a:latin typeface="Comic Sans MS" pitchFamily="66" charset="0"/>
                <a:ea typeface="ＭＳ Ｐゴシック"/>
                <a:cs typeface="ＭＳ Ｐゴシック"/>
              </a:rPr>
              <a:t>El pac. las distingue sobre las otras percepciones, no porque su naturaleza sea distinta, sino porque le informa de algo nuevo, insólito, completamente ignorado hasta el momento.</a:t>
            </a:r>
          </a:p>
          <a:p>
            <a:pPr>
              <a:buFontTx/>
              <a:buChar char="•"/>
            </a:pPr>
            <a:r>
              <a:rPr lang="es-ES" sz="1600">
                <a:latin typeface="Comic Sans MS" pitchFamily="66" charset="0"/>
                <a:ea typeface="ＭＳ Ｐゴシック"/>
                <a:cs typeface="ＭＳ Ｐゴシック"/>
              </a:rPr>
              <a:t>Carácter vivencial como fenómeno insólito.</a:t>
            </a:r>
          </a:p>
        </p:txBody>
      </p:sp>
      <p:sp>
        <p:nvSpPr>
          <p:cNvPr id="67589" name="Text Box 6"/>
          <p:cNvSpPr txBox="1">
            <a:spLocks noChangeArrowheads="1"/>
          </p:cNvSpPr>
          <p:nvPr/>
        </p:nvSpPr>
        <p:spPr bwMode="auto">
          <a:xfrm>
            <a:off x="3059113" y="4321175"/>
            <a:ext cx="5610225" cy="2047875"/>
          </a:xfrm>
          <a:prstGeom prst="rect">
            <a:avLst/>
          </a:prstGeom>
          <a:noFill/>
          <a:ln w="9525">
            <a:noFill/>
            <a:miter lim="800000"/>
            <a:headEnd/>
            <a:tailEnd/>
          </a:ln>
        </p:spPr>
        <p:txBody>
          <a:bodyPr wrap="none">
            <a:spAutoFit/>
          </a:bodyPr>
          <a:lstStyle/>
          <a:p>
            <a:pPr>
              <a:buFontTx/>
              <a:buChar char="•"/>
            </a:pPr>
            <a:r>
              <a:rPr lang="es-ES" sz="1600">
                <a:latin typeface="Comic Sans MS" pitchFamily="66" charset="0"/>
                <a:ea typeface="ＭＳ Ｐゴシック"/>
                <a:cs typeface="ＭＳ Ｐゴシック"/>
              </a:rPr>
              <a:t>Deriva de Trastorno Representación.</a:t>
            </a:r>
          </a:p>
          <a:p>
            <a:pPr>
              <a:buFontTx/>
              <a:buChar char="•"/>
            </a:pPr>
            <a:r>
              <a:rPr lang="es-ES" sz="1600">
                <a:latin typeface="Comic Sans MS" pitchFamily="66" charset="0"/>
                <a:ea typeface="ＭＳ Ｐゴシック"/>
                <a:cs typeface="ＭＳ Ｐゴシック"/>
              </a:rPr>
              <a:t>Más frecuentes T. sensoperceptivo de pac. Psiquiátricos.</a:t>
            </a:r>
          </a:p>
          <a:p>
            <a:pPr>
              <a:buFontTx/>
              <a:buChar char="•"/>
            </a:pPr>
            <a:r>
              <a:rPr lang="es-ES" sz="1600">
                <a:latin typeface="Comic Sans MS" pitchFamily="66" charset="0"/>
                <a:ea typeface="ＭＳ Ｐゴシック"/>
                <a:cs typeface="ＭＳ Ｐゴシック"/>
              </a:rPr>
              <a:t>No tiene corporeidad.</a:t>
            </a:r>
          </a:p>
          <a:p>
            <a:pPr>
              <a:buFontTx/>
              <a:buChar char="•"/>
            </a:pPr>
            <a:r>
              <a:rPr lang="es-ES" sz="1600">
                <a:latin typeface="Comic Sans MS" pitchFamily="66" charset="0"/>
                <a:ea typeface="ＭＳ Ｐゴシック"/>
                <a:cs typeface="ＭＳ Ｐゴシック"/>
              </a:rPr>
              <a:t>Aparece en espacio subjetivo interior.</a:t>
            </a:r>
          </a:p>
          <a:p>
            <a:pPr>
              <a:buFontTx/>
              <a:buChar char="•"/>
            </a:pPr>
            <a:r>
              <a:rPr lang="es-ES" sz="1600">
                <a:latin typeface="Comic Sans MS" pitchFamily="66" charset="0"/>
                <a:ea typeface="ＭＳ Ｐゴシック"/>
                <a:cs typeface="ＭＳ Ｐゴシック"/>
              </a:rPr>
              <a:t>Clara existencia de delirio anterior al fenómeno.</a:t>
            </a:r>
          </a:p>
          <a:p>
            <a:pPr>
              <a:buFontTx/>
              <a:buChar char="•"/>
            </a:pPr>
            <a:r>
              <a:rPr lang="es-ES" sz="1600">
                <a:latin typeface="Comic Sans MS" pitchFamily="66" charset="0"/>
                <a:ea typeface="ＭＳ Ｐゴシック"/>
                <a:cs typeface="ＭＳ Ｐゴシック"/>
              </a:rPr>
              <a:t>La perfecta identificación del sujeto con su contenido.</a:t>
            </a:r>
          </a:p>
          <a:p>
            <a:pPr>
              <a:buFontTx/>
              <a:buChar char="•"/>
            </a:pPr>
            <a:r>
              <a:rPr lang="es-ES" sz="1600">
                <a:latin typeface="Comic Sans MS" pitchFamily="66" charset="0"/>
                <a:ea typeface="ＭＳ Ｐゴシック"/>
                <a:cs typeface="ＭＳ Ｐゴシック"/>
              </a:rPr>
              <a:t>Vaguedad y poco realismo de las fuentes sensoriales.</a:t>
            </a:r>
          </a:p>
          <a:p>
            <a:pPr>
              <a:buFontTx/>
              <a:buChar char="•"/>
            </a:pPr>
            <a:r>
              <a:rPr lang="es-ES" sz="1600">
                <a:latin typeface="Comic Sans MS" pitchFamily="66" charset="0"/>
                <a:ea typeface="ＭＳ Ｐゴシック"/>
                <a:cs typeface="ＭＳ Ｐゴシック"/>
              </a:rPr>
              <a:t>Carácter vivencial como fenómeno impuesto.</a:t>
            </a:r>
          </a:p>
        </p:txBody>
      </p:sp>
      <p:sp>
        <p:nvSpPr>
          <p:cNvPr id="67590" name="Text Box 7"/>
          <p:cNvSpPr txBox="1">
            <a:spLocks noChangeArrowheads="1"/>
          </p:cNvSpPr>
          <p:nvPr/>
        </p:nvSpPr>
        <p:spPr bwMode="auto">
          <a:xfrm>
            <a:off x="2051050" y="2492375"/>
            <a:ext cx="7092950" cy="1314450"/>
          </a:xfrm>
          <a:prstGeom prst="rect">
            <a:avLst/>
          </a:prstGeom>
          <a:noFill/>
          <a:ln w="9525">
            <a:noFill/>
            <a:miter lim="800000"/>
            <a:headEnd/>
            <a:tailEnd/>
          </a:ln>
        </p:spPr>
        <p:txBody>
          <a:bodyPr>
            <a:spAutoFit/>
          </a:bodyPr>
          <a:lstStyle/>
          <a:p>
            <a:pPr>
              <a:buFontTx/>
              <a:buChar char="•"/>
            </a:pPr>
            <a:r>
              <a:rPr lang="es-ES" sz="1600">
                <a:latin typeface="Comic Sans MS" pitchFamily="66" charset="0"/>
                <a:ea typeface="ＭＳ Ｐゴシック"/>
                <a:cs typeface="ＭＳ Ｐゴシック"/>
              </a:rPr>
              <a:t>Tiene corporeidad y aparece en espacio objetivo externo.</a:t>
            </a:r>
          </a:p>
          <a:p>
            <a:pPr>
              <a:buFontTx/>
              <a:buChar char="•"/>
            </a:pPr>
            <a:r>
              <a:rPr lang="es-ES" sz="1600">
                <a:latin typeface="Comic Sans MS" pitchFamily="66" charset="0"/>
                <a:ea typeface="ＭＳ Ｐゴシック"/>
                <a:cs typeface="ＭＳ Ｐゴシック"/>
              </a:rPr>
              <a:t>Tiene todos los caracteres de la percepción pero no es vivida como una realidad; pac. advierte que son distintas a la realidad. </a:t>
            </a:r>
          </a:p>
          <a:p>
            <a:pPr>
              <a:buFontTx/>
              <a:buChar char="•"/>
            </a:pPr>
            <a:r>
              <a:rPr lang="es-ES" sz="1600">
                <a:latin typeface="Comic Sans MS" pitchFamily="66" charset="0"/>
                <a:ea typeface="ＭＳ Ｐゴシック"/>
                <a:cs typeface="ＭＳ Ｐゴシック"/>
              </a:rPr>
              <a:t> No se asemeja a percepciones habituales, es de naturaleza distinta.</a:t>
            </a:r>
          </a:p>
          <a:p>
            <a:pPr>
              <a:buFontTx/>
              <a:buChar char="•"/>
            </a:pPr>
            <a:r>
              <a:rPr lang="es-ES" sz="1600">
                <a:latin typeface="Comic Sans MS" pitchFamily="66" charset="0"/>
                <a:ea typeface="ＭＳ Ｐゴシック"/>
                <a:cs typeface="ＭＳ Ｐゴシック"/>
              </a:rPr>
              <a:t>Carácter vivencial como fenómeno ajeno.</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8609" name="Picture 4" descr="clase-3-y-4-9-728"/>
          <p:cNvPicPr>
            <a:picLocks noChangeAspect="1" noChangeArrowheads="1"/>
          </p:cNvPicPr>
          <p:nvPr/>
        </p:nvPicPr>
        <p:blipFill>
          <a:blip r:embed="rId2"/>
          <a:srcRect/>
          <a:stretch>
            <a:fillRect/>
          </a:stretch>
        </p:blipFill>
        <p:spPr bwMode="auto">
          <a:xfrm>
            <a:off x="1104900" y="722313"/>
            <a:ext cx="7567613" cy="5675312"/>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4"/>
          <p:cNvSpPr>
            <a:spLocks noGrp="1" noChangeArrowheads="1"/>
          </p:cNvSpPr>
          <p:nvPr>
            <p:ph type="ctrTitle"/>
          </p:nvPr>
        </p:nvSpPr>
        <p:spPr/>
        <p:txBody>
          <a:bodyPr/>
          <a:lstStyle/>
          <a:p>
            <a:pPr algn="ctr" eaLnBrk="1" hangingPunct="1"/>
            <a:r>
              <a:rPr lang="es-ES" smtClean="0"/>
              <a:t>PSICOPATOLOGÍA DE LA SENSACIÓN</a:t>
            </a:r>
            <a:endParaRPr lang="es-CL" smtClean="0"/>
          </a:p>
        </p:txBody>
      </p:sp>
      <p:sp>
        <p:nvSpPr>
          <p:cNvPr id="18434" name="Rectangle 5"/>
          <p:cNvSpPr>
            <a:spLocks noGrp="1" noChangeArrowheads="1"/>
          </p:cNvSpPr>
          <p:nvPr>
            <p:ph type="subTitle" idx="1"/>
          </p:nvPr>
        </p:nvSpPr>
        <p:spPr/>
        <p:txBody>
          <a:bodyPr/>
          <a:lstStyle/>
          <a:p>
            <a:pPr eaLnBrk="1" hangingPunct="1"/>
            <a:endParaRPr lang="es-CL" smtClean="0"/>
          </a:p>
        </p:txBody>
      </p:sp>
      <p:pic>
        <p:nvPicPr>
          <p:cNvPr id="18435" name="Picture 7" descr="e"/>
          <p:cNvPicPr>
            <a:picLocks noChangeAspect="1" noChangeArrowheads="1"/>
          </p:cNvPicPr>
          <p:nvPr/>
        </p:nvPicPr>
        <p:blipFill>
          <a:blip r:embed="rId2"/>
          <a:srcRect/>
          <a:stretch>
            <a:fillRect/>
          </a:stretch>
        </p:blipFill>
        <p:spPr bwMode="auto">
          <a:xfrm>
            <a:off x="2592388" y="3230563"/>
            <a:ext cx="4427537" cy="2481262"/>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ítulo 1"/>
          <p:cNvSpPr>
            <a:spLocks noGrp="1"/>
          </p:cNvSpPr>
          <p:nvPr>
            <p:ph type="title" idx="4294967295"/>
          </p:nvPr>
        </p:nvSpPr>
        <p:spPr/>
        <p:txBody>
          <a:bodyPr anchor="ctr"/>
          <a:lstStyle/>
          <a:p>
            <a:pPr algn="ctr" eaLnBrk="1" hangingPunct="1"/>
            <a:r>
              <a:rPr lang="es-ES" b="1" smtClean="0"/>
              <a:t>SENSACIÓN </a:t>
            </a:r>
            <a:endParaRPr lang="es-ES" smtClean="0"/>
          </a:p>
        </p:txBody>
      </p:sp>
      <p:sp>
        <p:nvSpPr>
          <p:cNvPr id="19458" name="Marcador de contenido 2"/>
          <p:cNvSpPr>
            <a:spLocks noGrp="1"/>
          </p:cNvSpPr>
          <p:nvPr>
            <p:ph idx="4294967295"/>
          </p:nvPr>
        </p:nvSpPr>
        <p:spPr/>
        <p:txBody>
          <a:bodyPr/>
          <a:lstStyle/>
          <a:p>
            <a:pPr eaLnBrk="1" hangingPunct="1">
              <a:lnSpc>
                <a:spcPct val="90000"/>
              </a:lnSpc>
              <a:buFont typeface="Wingdings" pitchFamily="2" charset="2"/>
              <a:buNone/>
            </a:pPr>
            <a:r>
              <a:rPr lang="es-ES" i="1" smtClean="0"/>
              <a:t>Definición:</a:t>
            </a:r>
          </a:p>
          <a:p>
            <a:pPr eaLnBrk="1" hangingPunct="1">
              <a:lnSpc>
                <a:spcPct val="90000"/>
              </a:lnSpc>
            </a:pPr>
            <a:r>
              <a:rPr lang="es-ES" i="1" smtClean="0"/>
              <a:t> </a:t>
            </a:r>
            <a:r>
              <a:rPr lang="es-ES" smtClean="0"/>
              <a:t>Se habla de sensación cuando un estímulo que actúa sobre un órgano sensorial llamado receptor es capaz de excitarlo y provocar una reacción de transmisión hacia un centro integrador, que en el caso del hombre es el cerebro. </a:t>
            </a:r>
          </a:p>
          <a:p>
            <a:pPr eaLnBrk="1" hangingPunct="1">
              <a:lnSpc>
                <a:spcPct val="90000"/>
              </a:lnSpc>
            </a:pPr>
            <a:r>
              <a:rPr lang="es-ES" smtClean="0"/>
              <a:t>El cerebro registra dicho estímulo como una experiencia que denominamos sensación. </a:t>
            </a:r>
          </a:p>
          <a:p>
            <a:pPr eaLnBrk="1" hangingPunct="1">
              <a:lnSpc>
                <a:spcPct val="90000"/>
              </a:lnSpc>
            </a:pPr>
            <a:endParaRPr lang="es-ES"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ítulo 1"/>
          <p:cNvSpPr>
            <a:spLocks noGrp="1"/>
          </p:cNvSpPr>
          <p:nvPr>
            <p:ph type="title" idx="4294967295"/>
          </p:nvPr>
        </p:nvSpPr>
        <p:spPr/>
        <p:txBody>
          <a:bodyPr anchor="ctr"/>
          <a:lstStyle/>
          <a:p>
            <a:pPr algn="ctr" eaLnBrk="1" hangingPunct="1"/>
            <a:r>
              <a:rPr lang="es-ES" b="1" smtClean="0"/>
              <a:t>SENSACIÓN </a:t>
            </a:r>
            <a:endParaRPr lang="es-ES" smtClean="0"/>
          </a:p>
        </p:txBody>
      </p:sp>
      <p:sp>
        <p:nvSpPr>
          <p:cNvPr id="20482" name="Marcador de contenido 2"/>
          <p:cNvSpPr>
            <a:spLocks noGrp="1"/>
          </p:cNvSpPr>
          <p:nvPr>
            <p:ph idx="4294967295"/>
          </p:nvPr>
        </p:nvSpPr>
        <p:spPr/>
        <p:txBody>
          <a:bodyPr/>
          <a:lstStyle/>
          <a:p>
            <a:pPr eaLnBrk="1" hangingPunct="1">
              <a:lnSpc>
                <a:spcPct val="80000"/>
              </a:lnSpc>
              <a:buFont typeface="Wingdings" pitchFamily="2" charset="2"/>
              <a:buNone/>
            </a:pPr>
            <a:r>
              <a:rPr lang="es-ES" sz="2700" i="1" smtClean="0"/>
              <a:t>Características:</a:t>
            </a:r>
          </a:p>
          <a:p>
            <a:pPr eaLnBrk="1" hangingPunct="1">
              <a:lnSpc>
                <a:spcPct val="80000"/>
              </a:lnSpc>
            </a:pPr>
            <a:r>
              <a:rPr lang="es-ES_tradnl" sz="2700" smtClean="0">
                <a:latin typeface="Comic Sans MS" pitchFamily="66" charset="0"/>
              </a:rPr>
              <a:t>Se diferencian entre si de acuerdo al estímulo 	a que son capaces de responder. </a:t>
            </a:r>
          </a:p>
          <a:p>
            <a:pPr eaLnBrk="1" hangingPunct="1">
              <a:lnSpc>
                <a:spcPct val="80000"/>
              </a:lnSpc>
              <a:buFont typeface="Wingdings" pitchFamily="2" charset="2"/>
              <a:buNone/>
            </a:pPr>
            <a:endParaRPr lang="es-ES_tradnl" sz="2700" smtClean="0">
              <a:latin typeface="Comic Sans MS" pitchFamily="66" charset="0"/>
            </a:endParaRPr>
          </a:p>
          <a:p>
            <a:pPr eaLnBrk="1" hangingPunct="1">
              <a:lnSpc>
                <a:spcPct val="80000"/>
              </a:lnSpc>
            </a:pPr>
            <a:r>
              <a:rPr lang="es-ES_tradnl" sz="2700" smtClean="0">
                <a:latin typeface="Comic Sans MS" pitchFamily="66" charset="0"/>
              </a:rPr>
              <a:t>Sin embargo todos los receptores tienen características comunes. 	</a:t>
            </a:r>
          </a:p>
          <a:p>
            <a:pPr eaLnBrk="1" hangingPunct="1">
              <a:lnSpc>
                <a:spcPct val="80000"/>
              </a:lnSpc>
              <a:buFont typeface="Wingdings" pitchFamily="2" charset="2"/>
              <a:buNone/>
            </a:pPr>
            <a:r>
              <a:rPr lang="es-ES_tradnl" sz="2700" smtClean="0">
                <a:latin typeface="Comic Sans MS" pitchFamily="66" charset="0"/>
              </a:rPr>
              <a:t>	</a:t>
            </a:r>
          </a:p>
          <a:p>
            <a:pPr eaLnBrk="1" hangingPunct="1">
              <a:lnSpc>
                <a:spcPct val="80000"/>
              </a:lnSpc>
            </a:pPr>
            <a:r>
              <a:rPr lang="es-ES_tradnl" sz="2700" smtClean="0">
                <a:latin typeface="Comic Sans MS" pitchFamily="66" charset="0"/>
              </a:rPr>
              <a:t>Responden según la ley del todo o nada. </a:t>
            </a:r>
          </a:p>
          <a:p>
            <a:pPr eaLnBrk="1" hangingPunct="1">
              <a:lnSpc>
                <a:spcPct val="80000"/>
              </a:lnSpc>
              <a:buFont typeface="Wingdings" pitchFamily="2" charset="2"/>
              <a:buNone/>
            </a:pPr>
            <a:endParaRPr lang="es-ES_tradnl" sz="2700" smtClean="0">
              <a:latin typeface="Comic Sans MS" pitchFamily="66" charset="0"/>
            </a:endParaRPr>
          </a:p>
          <a:p>
            <a:pPr eaLnBrk="1" hangingPunct="1">
              <a:lnSpc>
                <a:spcPct val="80000"/>
              </a:lnSpc>
            </a:pPr>
            <a:r>
              <a:rPr lang="es-ES_tradnl" sz="2700" smtClean="0">
                <a:latin typeface="Comic Sans MS" pitchFamily="66" charset="0"/>
              </a:rPr>
              <a:t>Las diferencias de sensación dependen de las fibras nerviosas, de su número y de la frecuencia de los impulsos de los impulsos transmitidos</a:t>
            </a:r>
            <a:endParaRPr lang="es-ES" sz="2700" i="1" smtClean="0"/>
          </a:p>
          <a:p>
            <a:pPr eaLnBrk="1" hangingPunct="1">
              <a:lnSpc>
                <a:spcPct val="80000"/>
              </a:lnSpc>
            </a:pPr>
            <a:endParaRPr lang="es-ES" sz="270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ítulo 1"/>
          <p:cNvSpPr>
            <a:spLocks noGrp="1"/>
          </p:cNvSpPr>
          <p:nvPr>
            <p:ph type="title" idx="4294967295"/>
          </p:nvPr>
        </p:nvSpPr>
        <p:spPr/>
        <p:txBody>
          <a:bodyPr anchor="ctr"/>
          <a:lstStyle/>
          <a:p>
            <a:pPr algn="ctr" eaLnBrk="1" hangingPunct="1"/>
            <a:r>
              <a:rPr lang="es-ES" sz="3200" b="1" smtClean="0"/>
              <a:t>SENSACIÓN </a:t>
            </a:r>
            <a:br>
              <a:rPr lang="es-ES" sz="3200" b="1" smtClean="0"/>
            </a:br>
            <a:r>
              <a:rPr lang="es-ES_tradnl" sz="3200" u="sng" smtClean="0">
                <a:solidFill>
                  <a:schemeClr val="tx1"/>
                </a:solidFill>
              </a:rPr>
              <a:t>Tipos de Sensaciones</a:t>
            </a:r>
            <a:endParaRPr lang="es-ES" sz="3200" u="sng" smtClean="0">
              <a:solidFill>
                <a:schemeClr val="tx1"/>
              </a:solidFill>
            </a:endParaRPr>
          </a:p>
        </p:txBody>
      </p:sp>
      <p:sp>
        <p:nvSpPr>
          <p:cNvPr id="21506" name="Marcador de contenido 2"/>
          <p:cNvSpPr>
            <a:spLocks noGrp="1"/>
          </p:cNvSpPr>
          <p:nvPr>
            <p:ph idx="4294967295"/>
          </p:nvPr>
        </p:nvSpPr>
        <p:spPr/>
        <p:txBody>
          <a:bodyPr/>
          <a:lstStyle/>
          <a:p>
            <a:pPr eaLnBrk="1" hangingPunct="1">
              <a:lnSpc>
                <a:spcPct val="80000"/>
              </a:lnSpc>
            </a:pPr>
            <a:r>
              <a:rPr lang="es-ES_tradnl" sz="1900" smtClean="0">
                <a:latin typeface="Comic Sans MS" pitchFamily="66" charset="0"/>
              </a:rPr>
              <a:t>Retina</a:t>
            </a:r>
          </a:p>
          <a:p>
            <a:pPr lvl="1" eaLnBrk="1" hangingPunct="1">
              <a:lnSpc>
                <a:spcPct val="80000"/>
              </a:lnSpc>
            </a:pPr>
            <a:r>
              <a:rPr lang="es-ES_tradnl" sz="1700" smtClean="0"/>
              <a:t>La sensación provocada es la de luz y colores </a:t>
            </a:r>
            <a:endParaRPr lang="es-ES_tradnl" sz="1700" smtClean="0">
              <a:latin typeface="Comic Sans MS" pitchFamily="66" charset="0"/>
            </a:endParaRPr>
          </a:p>
          <a:p>
            <a:pPr eaLnBrk="1" hangingPunct="1">
              <a:lnSpc>
                <a:spcPct val="80000"/>
              </a:lnSpc>
            </a:pPr>
            <a:r>
              <a:rPr lang="es-ES_tradnl" sz="1900" smtClean="0">
                <a:latin typeface="Comic Sans MS" pitchFamily="66" charset="0"/>
              </a:rPr>
              <a:t>Células cutáneas</a:t>
            </a:r>
          </a:p>
          <a:p>
            <a:pPr lvl="1" eaLnBrk="1" hangingPunct="1">
              <a:lnSpc>
                <a:spcPct val="80000"/>
              </a:lnSpc>
            </a:pPr>
            <a:r>
              <a:rPr lang="es-ES_tradnl" sz="1700" smtClean="0">
                <a:latin typeface="Comic Sans MS" pitchFamily="66" charset="0"/>
              </a:rPr>
              <a:t> </a:t>
            </a:r>
            <a:r>
              <a:rPr lang="es-ES_tradnl" sz="1700" smtClean="0"/>
              <a:t>La sensación provocada es de frío o calor. </a:t>
            </a:r>
          </a:p>
          <a:p>
            <a:pPr eaLnBrk="1" hangingPunct="1">
              <a:lnSpc>
                <a:spcPct val="80000"/>
              </a:lnSpc>
            </a:pPr>
            <a:r>
              <a:rPr lang="es-ES_tradnl" sz="1900" smtClean="0">
                <a:latin typeface="Comic Sans MS" pitchFamily="66" charset="0"/>
              </a:rPr>
              <a:t>Órgano de Golgi</a:t>
            </a:r>
          </a:p>
          <a:p>
            <a:pPr lvl="1" eaLnBrk="1" hangingPunct="1">
              <a:lnSpc>
                <a:spcPct val="80000"/>
              </a:lnSpc>
            </a:pPr>
            <a:r>
              <a:rPr lang="es-ES_tradnl" sz="1700" smtClean="0">
                <a:latin typeface="Comic Sans MS" pitchFamily="66" charset="0"/>
              </a:rPr>
              <a:t> </a:t>
            </a:r>
            <a:r>
              <a:rPr lang="es-ES_tradnl" sz="1700" smtClean="0"/>
              <a:t>La sensación provocada es de sonidos y ruidos. </a:t>
            </a:r>
          </a:p>
          <a:p>
            <a:pPr eaLnBrk="1" hangingPunct="1">
              <a:lnSpc>
                <a:spcPct val="80000"/>
              </a:lnSpc>
            </a:pPr>
            <a:r>
              <a:rPr lang="es-ES_tradnl" sz="1900" smtClean="0">
                <a:latin typeface="Comic Sans MS" pitchFamily="66" charset="0"/>
              </a:rPr>
              <a:t>Aparato vestibular: </a:t>
            </a:r>
          </a:p>
          <a:p>
            <a:pPr lvl="1" eaLnBrk="1" hangingPunct="1">
              <a:lnSpc>
                <a:spcPct val="80000"/>
              </a:lnSpc>
            </a:pPr>
            <a:r>
              <a:rPr lang="es-ES_tradnl" sz="1700" smtClean="0"/>
              <a:t>La sensación es de equilibrio. </a:t>
            </a:r>
            <a:endParaRPr lang="es-ES_tradnl" sz="1700" smtClean="0">
              <a:latin typeface="Comic Sans MS" pitchFamily="66" charset="0"/>
            </a:endParaRPr>
          </a:p>
          <a:p>
            <a:pPr eaLnBrk="1" hangingPunct="1">
              <a:lnSpc>
                <a:spcPct val="80000"/>
              </a:lnSpc>
            </a:pPr>
            <a:r>
              <a:rPr lang="es-ES_tradnl" sz="1900" smtClean="0">
                <a:latin typeface="Comic Sans MS" pitchFamily="66" charset="0"/>
              </a:rPr>
              <a:t>Células gustativas</a:t>
            </a:r>
          </a:p>
          <a:p>
            <a:pPr lvl="1" eaLnBrk="1" hangingPunct="1">
              <a:lnSpc>
                <a:spcPct val="80000"/>
              </a:lnSpc>
            </a:pPr>
            <a:r>
              <a:rPr lang="es-ES_tradnl" sz="1700" smtClean="0"/>
              <a:t>La sensación es gustativa. </a:t>
            </a:r>
          </a:p>
          <a:p>
            <a:pPr eaLnBrk="1" hangingPunct="1">
              <a:lnSpc>
                <a:spcPct val="80000"/>
              </a:lnSpc>
            </a:pPr>
            <a:r>
              <a:rPr lang="es-ES_tradnl" sz="1900" smtClean="0">
                <a:latin typeface="Comic Sans MS" pitchFamily="66" charset="0"/>
              </a:rPr>
              <a:t>Células olfativas:</a:t>
            </a:r>
          </a:p>
          <a:p>
            <a:pPr lvl="1" eaLnBrk="1" hangingPunct="1">
              <a:lnSpc>
                <a:spcPct val="80000"/>
              </a:lnSpc>
            </a:pPr>
            <a:r>
              <a:rPr lang="es-ES_tradnl" sz="1700" smtClean="0"/>
              <a:t>La sensación es olfativa. </a:t>
            </a:r>
            <a:endParaRPr lang="es-ES_tradnl" sz="1700" smtClean="0">
              <a:latin typeface="Comic Sans MS" pitchFamily="66" charset="0"/>
            </a:endParaRPr>
          </a:p>
          <a:p>
            <a:pPr eaLnBrk="1" hangingPunct="1">
              <a:lnSpc>
                <a:spcPct val="80000"/>
              </a:lnSpc>
            </a:pPr>
            <a:r>
              <a:rPr lang="es-ES_tradnl" sz="1900" smtClean="0">
                <a:latin typeface="Comic Sans MS" pitchFamily="66" charset="0"/>
              </a:rPr>
              <a:t>Receptores propioceptivos:</a:t>
            </a:r>
          </a:p>
          <a:p>
            <a:pPr lvl="1" eaLnBrk="1" hangingPunct="1">
              <a:lnSpc>
                <a:spcPct val="80000"/>
              </a:lnSpc>
            </a:pPr>
            <a:r>
              <a:rPr lang="es-ES_tradnl" sz="1700" smtClean="0">
                <a:latin typeface="Comic Sans MS" pitchFamily="66" charset="0"/>
              </a:rPr>
              <a:t> </a:t>
            </a:r>
            <a:r>
              <a:rPr lang="es-ES_tradnl" sz="1700" smtClean="0"/>
              <a:t>La sensación es de presión y tensión. </a:t>
            </a:r>
            <a:endParaRPr lang="es-ES_tradnl" sz="1700" smtClean="0">
              <a:latin typeface="Comic Sans MS" pitchFamily="66" charset="0"/>
            </a:endParaRPr>
          </a:p>
          <a:p>
            <a:pPr eaLnBrk="1" hangingPunct="1">
              <a:lnSpc>
                <a:spcPct val="80000"/>
              </a:lnSpc>
            </a:pPr>
            <a:r>
              <a:rPr lang="es-ES_tradnl" sz="1900" smtClean="0">
                <a:latin typeface="Comic Sans MS" pitchFamily="66" charset="0"/>
              </a:rPr>
              <a:t> Terminaciones nerviosas libres:</a:t>
            </a:r>
          </a:p>
          <a:p>
            <a:pPr lvl="1" eaLnBrk="1" hangingPunct="1">
              <a:lnSpc>
                <a:spcPct val="80000"/>
              </a:lnSpc>
            </a:pPr>
            <a:r>
              <a:rPr lang="es-ES_tradnl" sz="1700" smtClean="0"/>
              <a:t>La sensación es de dolor. </a:t>
            </a:r>
          </a:p>
          <a:p>
            <a:pPr eaLnBrk="1" hangingPunct="1">
              <a:lnSpc>
                <a:spcPct val="80000"/>
              </a:lnSpc>
            </a:pPr>
            <a:endParaRPr lang="es-ES" sz="1900" smtClean="0">
              <a:latin typeface="Comic Sans MS" pitchFamily="66" charset="0"/>
            </a:endParaRPr>
          </a:p>
          <a:p>
            <a:pPr eaLnBrk="1" hangingPunct="1">
              <a:lnSpc>
                <a:spcPct val="80000"/>
              </a:lnSpc>
            </a:pPr>
            <a:endParaRPr lang="es-ES" sz="1900" smtClean="0"/>
          </a:p>
        </p:txBody>
      </p:sp>
      <p:sp>
        <p:nvSpPr>
          <p:cNvPr id="21507" name="Rectangle 4"/>
          <p:cNvSpPr>
            <a:spLocks noChangeArrowheads="1"/>
          </p:cNvSpPr>
          <p:nvPr/>
        </p:nvSpPr>
        <p:spPr bwMode="auto">
          <a:xfrm>
            <a:off x="3465513" y="1133475"/>
            <a:ext cx="434975" cy="311150"/>
          </a:xfrm>
          <a:prstGeom prst="rect">
            <a:avLst/>
          </a:prstGeom>
          <a:noFill/>
          <a:ln w="9525">
            <a:noFill/>
            <a:miter lim="800000"/>
            <a:headEnd/>
            <a:tailEnd/>
          </a:ln>
        </p:spPr>
        <p:txBody>
          <a:bodyPr wrap="none">
            <a:spAutoFit/>
          </a:bodyPr>
          <a:lstStyle/>
          <a:p>
            <a:pPr defTabSz="914400">
              <a:lnSpc>
                <a:spcPct val="80000"/>
              </a:lnSpc>
              <a:spcBef>
                <a:spcPct val="20000"/>
              </a:spcBef>
              <a:buClr>
                <a:schemeClr val="tx2"/>
              </a:buClr>
              <a:buSzPct val="70000"/>
              <a:buFont typeface="Wingdings" pitchFamily="2" charset="2"/>
              <a:buChar char="¡"/>
            </a:pPr>
            <a:r>
              <a:rPr lang="es-ES_tradnl" u="sng"/>
              <a:t>:</a:t>
            </a:r>
          </a:p>
        </p:txBody>
      </p:sp>
    </p:spTree>
  </p:cSld>
  <p:clrMapOvr>
    <a:masterClrMapping/>
  </p:clrMapOvr>
</p:sld>
</file>

<file path=ppt/theme/theme1.xml><?xml version="1.0" encoding="utf-8"?>
<a:theme xmlns:a="http://schemas.openxmlformats.org/drawingml/2006/main" name="Eclipse">
  <a:themeElements>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fontScheme name="Eclips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lipse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Eclipse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Eclipse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Eclipse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Eclipse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Eclipse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Eclipse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Eclipse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Eclipse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Eclipse</Template>
  <TotalTime>354</TotalTime>
  <Words>2686</Words>
  <Application>Microsoft Office PowerPoint</Application>
  <PresentationFormat>Presentación en pantalla (4:3)</PresentationFormat>
  <Paragraphs>377</Paragraphs>
  <Slides>55</Slides>
  <Notes>0</Notes>
  <HiddenSlides>0</HiddenSlides>
  <MMClips>0</MMClips>
  <ScaleCrop>false</ScaleCrop>
  <HeadingPairs>
    <vt:vector size="4" baseType="variant">
      <vt:variant>
        <vt:lpstr>Tema</vt:lpstr>
      </vt:variant>
      <vt:variant>
        <vt:i4>1</vt:i4>
      </vt:variant>
      <vt:variant>
        <vt:lpstr>Títulos de diapositiva</vt:lpstr>
      </vt:variant>
      <vt:variant>
        <vt:i4>55</vt:i4>
      </vt:variant>
    </vt:vector>
  </HeadingPairs>
  <TitlesOfParts>
    <vt:vector size="56" baseType="lpstr">
      <vt:lpstr>Eclipse</vt:lpstr>
      <vt:lpstr>Psicopatología de la Sensación, Percepción y Representación </vt:lpstr>
      <vt:lpstr>CLASIFICACIÓN DEL VIVENCIAR PSICOLÓGICO Y PSICOPATOLÓGICO  </vt:lpstr>
      <vt:lpstr>Elementos del vivenciar </vt:lpstr>
      <vt:lpstr>Instrumentos del vivenciar:  </vt:lpstr>
      <vt:lpstr>Cualidades fundamentales de las vivencias  </vt:lpstr>
      <vt:lpstr>PSICOPATOLOGÍA DE LA SENSACIÓN</vt:lpstr>
      <vt:lpstr>SENSACIÓN </vt:lpstr>
      <vt:lpstr>SENSACIÓN </vt:lpstr>
      <vt:lpstr>SENSACIÓN  Tipos de Sensaciones</vt:lpstr>
      <vt:lpstr>TRASTORNOS DE LA SENSACIÓN  </vt:lpstr>
      <vt:lpstr>TRASTORNOS DE LA SENSACIÓN</vt:lpstr>
      <vt:lpstr>TRASTORNOS DE LA SENSACIÓN</vt:lpstr>
      <vt:lpstr>TRASTORNOS DE LA SENSACIÓN</vt:lpstr>
      <vt:lpstr>TRASTORNOS DE LA SENSACIÓN</vt:lpstr>
      <vt:lpstr>TRASTORNOS DE LA SENSACIÓN</vt:lpstr>
      <vt:lpstr>TRASTORNOS DE LA SENSACIÓN</vt:lpstr>
      <vt:lpstr>Psicopatología de la Percepción</vt:lpstr>
      <vt:lpstr>Percepción  </vt:lpstr>
      <vt:lpstr>Psicopatología de la Percepción</vt:lpstr>
      <vt:lpstr>Diapositiva 20</vt:lpstr>
      <vt:lpstr>TRASTORNOS DE LA PERCEPCIÓN Cuantitativos  </vt:lpstr>
      <vt:lpstr>TRASTORNOS DE LA PERCEPCIÓN Cuantitativos  </vt:lpstr>
      <vt:lpstr>TRASTORNOS DE LA PERCEPCIÓN Cuantitativos </vt:lpstr>
      <vt:lpstr>TRASTORNOS DE LA PERCEPCIÓN Cuantitativos </vt:lpstr>
      <vt:lpstr>TRASTORNOS DE LA PERCEPCIÓN Cualitativas </vt:lpstr>
      <vt:lpstr> TRASTORNOS DE LA PERCEPCIÓN Cualitativas   </vt:lpstr>
      <vt:lpstr>TRASTORNOS DE LA PERCEPCIÓN Cualitativas </vt:lpstr>
      <vt:lpstr>TRASTORNOS DE LA PERCEPCIÓN Cualitativas </vt:lpstr>
      <vt:lpstr>  TRASTORNOS DE LA PERCEPCIÓN Cualitativas </vt:lpstr>
      <vt:lpstr>TRASTORNOS DE LA PERCEPCIÓN Cualitativas </vt:lpstr>
      <vt:lpstr>Alucinaciones   En relación al órgano sensorial comprometido</vt:lpstr>
      <vt:lpstr>Alucinaciones   1.Alucinaciones auditivas</vt:lpstr>
      <vt:lpstr>Alucinaciones  2. Alucinaciones visuales </vt:lpstr>
      <vt:lpstr>Alucinaciones  3. Alucinaciones olfativas y gustativas</vt:lpstr>
      <vt:lpstr>Alucinaciones  4. Alucinaciones táctiles (hápticas): </vt:lpstr>
      <vt:lpstr>Alucinaciones  5. Alucinaciones cenestésicas</vt:lpstr>
      <vt:lpstr>Alucinaciones  6. Alucinaciones cinéticas </vt:lpstr>
      <vt:lpstr>Alucinaciones  7.Otras alucinaciones: </vt:lpstr>
      <vt:lpstr>Alucinaciones  7.Otras alucinaciones</vt:lpstr>
      <vt:lpstr>Alucinaciones  7.Otras alucinaciones</vt:lpstr>
      <vt:lpstr>Alucinaciones  7.Otras alucinaciones</vt:lpstr>
      <vt:lpstr>Alucinaciones  7.Otras alucinaciones</vt:lpstr>
      <vt:lpstr>Psicopatología de la Representación</vt:lpstr>
      <vt:lpstr>Representaciones.  </vt:lpstr>
      <vt:lpstr>Representaciones.  </vt:lpstr>
      <vt:lpstr>Diapositiva 46</vt:lpstr>
      <vt:lpstr>Tipos de representaciones:  </vt:lpstr>
      <vt:lpstr>Trastorno de la Representación: </vt:lpstr>
      <vt:lpstr>La pseudoalucinación</vt:lpstr>
      <vt:lpstr>  TRASTORNOS DE LA REPRESENTACIÓN  </vt:lpstr>
      <vt:lpstr> TRASTORNOS DE LA REPRESENTACIÓN  </vt:lpstr>
      <vt:lpstr>  TRASTORNOS DE LA REPRESENTACIÓN  </vt:lpstr>
      <vt:lpstr> TRASTORNOS DE LA REPRESENTACIÓN  </vt:lpstr>
      <vt:lpstr>Diapositiva 54</vt:lpstr>
      <vt:lpstr>Diapositiva 55</vt:lpstr>
    </vt:vector>
  </TitlesOfParts>
  <Company>Hernán Castro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Hernán Castro Dávila</dc:creator>
  <cp:lastModifiedBy>lpulgar</cp:lastModifiedBy>
  <cp:revision>61</cp:revision>
  <dcterms:created xsi:type="dcterms:W3CDTF">2016-03-20T15:44:55Z</dcterms:created>
  <dcterms:modified xsi:type="dcterms:W3CDTF">2018-09-06T14:56:58Z</dcterms:modified>
</cp:coreProperties>
</file>